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9"/>
  </p:notesMasterIdLst>
  <p:sldIdLst>
    <p:sldId id="256" r:id="rId2"/>
    <p:sldId id="257" r:id="rId3"/>
    <p:sldId id="268" r:id="rId4"/>
    <p:sldId id="258" r:id="rId5"/>
    <p:sldId id="270" r:id="rId6"/>
    <p:sldId id="259" r:id="rId7"/>
    <p:sldId id="271" r:id="rId8"/>
    <p:sldId id="272" r:id="rId9"/>
    <p:sldId id="260" r:id="rId10"/>
    <p:sldId id="269" r:id="rId11"/>
    <p:sldId id="261" r:id="rId12"/>
    <p:sldId id="262" r:id="rId13"/>
    <p:sldId id="263" r:id="rId14"/>
    <p:sldId id="264" r:id="rId15"/>
    <p:sldId id="265" r:id="rId16"/>
    <p:sldId id="266" r:id="rId17"/>
    <p:sldId id="267"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D5C0C363-8E8A-48B9-AE8D-64CDFA13F206}">
          <p14:sldIdLst>
            <p14:sldId id="256"/>
          </p14:sldIdLst>
        </p14:section>
        <p14:section name="Introduction and work" id="{BCEB65CB-0EBF-40F1-95AD-BB5553D089DE}">
          <p14:sldIdLst>
            <p14:sldId id="257"/>
            <p14:sldId id="268"/>
            <p14:sldId id="258"/>
            <p14:sldId id="270"/>
            <p14:sldId id="259"/>
            <p14:sldId id="271"/>
            <p14:sldId id="272"/>
            <p14:sldId id="260"/>
            <p14:sldId id="269"/>
          </p14:sldIdLst>
        </p14:section>
        <p14:section name="SLAM" id="{035DCB05-E58C-4E21-8486-955B43B59733}">
          <p14:sldIdLst>
            <p14:sldId id="261"/>
            <p14:sldId id="262"/>
            <p14:sldId id="263"/>
            <p14:sldId id="264"/>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明 陈林" initials="明" lastIdx="3" clrIdx="0">
    <p:extLst>
      <p:ext uri="{19B8F6BF-5375-455C-9EA6-DF929625EA0E}">
        <p15:presenceInfo xmlns:p15="http://schemas.microsoft.com/office/powerpoint/2012/main" userId="f42c4712780cae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A7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1" autoAdjust="0"/>
    <p:restoredTop sz="80862" autoAdjust="0"/>
  </p:normalViewPr>
  <p:slideViewPr>
    <p:cSldViewPr snapToGrid="0">
      <p:cViewPr>
        <p:scale>
          <a:sx n="75" d="100"/>
          <a:sy n="75" d="100"/>
        </p:scale>
        <p:origin x="84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6.xml"/></Relationships>
</file>

<file path=ppt/diagrams/_rels/data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6.xml"/></Relationships>
</file>

<file path=ppt/diagrams/_rels/data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58FEB0-ABAD-44FE-B4A6-E3023F348573}" type="doc">
      <dgm:prSet loTypeId="urn:microsoft.com/office/officeart/2005/8/layout/pyramid1" loCatId="pyramid" qsTypeId="urn:microsoft.com/office/officeart/2005/8/quickstyle/simple5" qsCatId="simple" csTypeId="urn:microsoft.com/office/officeart/2005/8/colors/accent0_1" csCatId="mainScheme" phldr="1"/>
      <dgm:spPr/>
    </dgm:pt>
    <dgm:pt modelId="{73F9A94D-6C37-403E-970F-6871FC58334D}">
      <dgm:prSet phldrT="[文本]"/>
      <dgm:spPr/>
      <dgm:t>
        <a:bodyPr/>
        <a:lstStyle/>
        <a:p>
          <a:r>
            <a:rPr lang="en-US" altLang="zh-CN" dirty="0"/>
            <a:t>SLAM</a:t>
          </a:r>
          <a:endParaRPr lang="zh-CN" altLang="en-US" dirty="0"/>
        </a:p>
      </dgm:t>
    </dgm:pt>
    <dgm:pt modelId="{54FF715B-C5FD-4177-B488-C905A01E6F76}" type="parTrans" cxnId="{41FD5BF9-086D-4553-9425-648DC8E088C9}">
      <dgm:prSet/>
      <dgm:spPr/>
      <dgm:t>
        <a:bodyPr/>
        <a:lstStyle/>
        <a:p>
          <a:endParaRPr lang="zh-CN" altLang="en-US"/>
        </a:p>
      </dgm:t>
    </dgm:pt>
    <dgm:pt modelId="{1EC56358-7001-4639-AFBB-4E1E21FAFF6F}" type="sibTrans" cxnId="{41FD5BF9-086D-4553-9425-648DC8E088C9}">
      <dgm:prSet/>
      <dgm:spPr/>
      <dgm:t>
        <a:bodyPr/>
        <a:lstStyle/>
        <a:p>
          <a:endParaRPr lang="zh-CN" altLang="en-US"/>
        </a:p>
      </dgm:t>
    </dgm:pt>
    <dgm:pt modelId="{97C1ACB8-E5A4-4E9F-BE1D-18296D30C6F5}">
      <dgm:prSet phldrT="[文本]"/>
      <dgm:spPr/>
      <dgm:t>
        <a:bodyPr/>
        <a:lstStyle/>
        <a:p>
          <a:r>
            <a:rPr lang="en-US" altLang="zh-CN" dirty="0"/>
            <a:t>PID Control</a:t>
          </a:r>
          <a:endParaRPr lang="zh-CN" altLang="en-US" dirty="0"/>
        </a:p>
      </dgm:t>
    </dgm:pt>
    <dgm:pt modelId="{67E11BE2-6D14-47BD-95E0-BD4EBBD4EB90}" type="parTrans" cxnId="{B7B1EDB0-6A3A-46E0-9FA8-E66E78B4B27C}">
      <dgm:prSet/>
      <dgm:spPr/>
      <dgm:t>
        <a:bodyPr/>
        <a:lstStyle/>
        <a:p>
          <a:endParaRPr lang="zh-CN" altLang="en-US"/>
        </a:p>
      </dgm:t>
    </dgm:pt>
    <dgm:pt modelId="{6C3DB550-9C71-4C97-95C0-8E86FBCF8EA0}" type="sibTrans" cxnId="{B7B1EDB0-6A3A-46E0-9FA8-E66E78B4B27C}">
      <dgm:prSet/>
      <dgm:spPr/>
      <dgm:t>
        <a:bodyPr/>
        <a:lstStyle/>
        <a:p>
          <a:endParaRPr lang="zh-CN" altLang="en-US"/>
        </a:p>
      </dgm:t>
    </dgm:pt>
    <dgm:pt modelId="{84D14AEB-265B-499B-AAC4-A40640BA326B}">
      <dgm:prSet phldrT="[文本]"/>
      <dgm:spPr/>
      <dgm:t>
        <a:bodyPr/>
        <a:lstStyle/>
        <a:p>
          <a:r>
            <a:rPr lang="en-US" altLang="en-US" dirty="0">
              <a:hlinkClick xmlns:r="http://schemas.openxmlformats.org/officeDocument/2006/relationships" r:id="rId1" action="ppaction://hlinksldjump"/>
            </a:rPr>
            <a:t>Communication problems of each module</a:t>
          </a:r>
          <a:endParaRPr lang="zh-CN" altLang="en-US" dirty="0"/>
        </a:p>
      </dgm:t>
    </dgm:pt>
    <dgm:pt modelId="{E8C8FF2E-48CB-4501-A9E9-F4A4361106AE}" type="parTrans" cxnId="{249CEF43-7C8D-4489-A845-EF96D0887897}">
      <dgm:prSet/>
      <dgm:spPr/>
      <dgm:t>
        <a:bodyPr/>
        <a:lstStyle/>
        <a:p>
          <a:endParaRPr lang="zh-CN" altLang="en-US"/>
        </a:p>
      </dgm:t>
    </dgm:pt>
    <dgm:pt modelId="{7C962A0B-3876-43DF-9483-F4B3B93918C5}" type="sibTrans" cxnId="{249CEF43-7C8D-4489-A845-EF96D0887897}">
      <dgm:prSet/>
      <dgm:spPr/>
      <dgm:t>
        <a:bodyPr/>
        <a:lstStyle/>
        <a:p>
          <a:endParaRPr lang="zh-CN" altLang="en-US"/>
        </a:p>
      </dgm:t>
    </dgm:pt>
    <dgm:pt modelId="{3233D998-71C0-4567-B794-6F787949AA0A}">
      <dgm:prSet phldrT="[文本]"/>
      <dgm:spPr/>
      <dgm:t>
        <a:bodyPr/>
        <a:lstStyle/>
        <a:p>
          <a:r>
            <a:rPr lang="en-US" altLang="en-US" dirty="0">
              <a:hlinkClick xmlns:r="http://schemas.openxmlformats.org/officeDocument/2006/relationships" r:id="rId2" action="ppaction://hlinksldjump"/>
            </a:rPr>
            <a:t>Physical structure design</a:t>
          </a:r>
          <a:endParaRPr lang="zh-CN" altLang="en-US" dirty="0"/>
        </a:p>
      </dgm:t>
    </dgm:pt>
    <dgm:pt modelId="{09361230-A6E5-47CB-B0C3-9C6B37E9DC58}" type="parTrans" cxnId="{D6F6592B-2746-4FE3-B7C0-9F70A5C564D5}">
      <dgm:prSet/>
      <dgm:spPr/>
      <dgm:t>
        <a:bodyPr/>
        <a:lstStyle/>
        <a:p>
          <a:endParaRPr lang="zh-CN" altLang="en-US"/>
        </a:p>
      </dgm:t>
    </dgm:pt>
    <dgm:pt modelId="{C9432A24-0EE3-4338-9C19-4B1BB6C7CC4C}" type="sibTrans" cxnId="{D6F6592B-2746-4FE3-B7C0-9F70A5C564D5}">
      <dgm:prSet/>
      <dgm:spPr/>
      <dgm:t>
        <a:bodyPr/>
        <a:lstStyle/>
        <a:p>
          <a:endParaRPr lang="zh-CN" altLang="en-US"/>
        </a:p>
      </dgm:t>
    </dgm:pt>
    <dgm:pt modelId="{8853CBFB-81FD-4A96-9F48-9D40D6358FF8}">
      <dgm:prSet phldrT="[文本]"/>
      <dgm:spPr/>
      <dgm:t>
        <a:bodyPr/>
        <a:lstStyle/>
        <a:p>
          <a:r>
            <a:rPr lang="en-US" altLang="zh-CN" dirty="0">
              <a:hlinkClick xmlns:r="http://schemas.openxmlformats.org/officeDocument/2006/relationships" r:id="rId1" action="ppaction://hlinksldjump"/>
            </a:rPr>
            <a:t>Electrical system design</a:t>
          </a:r>
          <a:endParaRPr lang="zh-CN" altLang="en-US" dirty="0"/>
        </a:p>
      </dgm:t>
    </dgm:pt>
    <dgm:pt modelId="{B894DF41-2C9A-4BE4-8550-D12B707A63E2}" type="parTrans" cxnId="{B5435D5F-836A-40D7-A6B6-2BC12DA1D690}">
      <dgm:prSet/>
      <dgm:spPr/>
      <dgm:t>
        <a:bodyPr/>
        <a:lstStyle/>
        <a:p>
          <a:endParaRPr lang="zh-CN" altLang="en-US"/>
        </a:p>
      </dgm:t>
    </dgm:pt>
    <dgm:pt modelId="{699D5456-13A1-44F1-BFFB-CA176D25885F}" type="sibTrans" cxnId="{B5435D5F-836A-40D7-A6B6-2BC12DA1D690}">
      <dgm:prSet/>
      <dgm:spPr/>
      <dgm:t>
        <a:bodyPr/>
        <a:lstStyle/>
        <a:p>
          <a:endParaRPr lang="zh-CN" altLang="en-US"/>
        </a:p>
      </dgm:t>
    </dgm:pt>
    <dgm:pt modelId="{608B9F4C-B817-4BC9-859C-49FE49A45E5A}">
      <dgm:prSet/>
      <dgm:spPr/>
      <dgm:t>
        <a:bodyPr/>
        <a:lstStyle/>
        <a:p>
          <a:r>
            <a:rPr lang="en-US" altLang="en-US" dirty="0"/>
            <a:t>Preliminary investigation</a:t>
          </a:r>
          <a:endParaRPr lang="zh-CN" altLang="en-US" dirty="0"/>
        </a:p>
      </dgm:t>
    </dgm:pt>
    <dgm:pt modelId="{54E99CF8-1375-4D90-B847-6E8F75C3036D}" type="parTrans" cxnId="{34622970-C7B9-4276-AE6B-50B0BC220177}">
      <dgm:prSet/>
      <dgm:spPr/>
      <dgm:t>
        <a:bodyPr/>
        <a:lstStyle/>
        <a:p>
          <a:endParaRPr lang="zh-CN" altLang="en-US"/>
        </a:p>
      </dgm:t>
    </dgm:pt>
    <dgm:pt modelId="{8928836D-1131-4E29-AC43-1214F4B62AAC}" type="sibTrans" cxnId="{34622970-C7B9-4276-AE6B-50B0BC220177}">
      <dgm:prSet/>
      <dgm:spPr/>
      <dgm:t>
        <a:bodyPr/>
        <a:lstStyle/>
        <a:p>
          <a:endParaRPr lang="zh-CN" altLang="en-US"/>
        </a:p>
      </dgm:t>
    </dgm:pt>
    <dgm:pt modelId="{842005F0-8044-4050-87E1-DD191B7BDECB}">
      <dgm:prSet/>
      <dgm:spPr/>
      <dgm:t>
        <a:bodyPr/>
        <a:lstStyle/>
        <a:p>
          <a:endParaRPr lang="zh-CN" altLang="en-US"/>
        </a:p>
      </dgm:t>
    </dgm:pt>
    <dgm:pt modelId="{83C86E38-9387-42EF-8936-789C342EE438}" type="sibTrans" cxnId="{D9C77194-BCD9-43A8-8D92-613105D6B7EE}">
      <dgm:prSet/>
      <dgm:spPr/>
      <dgm:t>
        <a:bodyPr/>
        <a:lstStyle/>
        <a:p>
          <a:endParaRPr lang="zh-CN" altLang="en-US"/>
        </a:p>
      </dgm:t>
    </dgm:pt>
    <dgm:pt modelId="{7BBD0565-7583-4092-A48D-D45E206B1668}" type="parTrans" cxnId="{D9C77194-BCD9-43A8-8D92-613105D6B7EE}">
      <dgm:prSet/>
      <dgm:spPr/>
      <dgm:t>
        <a:bodyPr/>
        <a:lstStyle/>
        <a:p>
          <a:endParaRPr lang="zh-CN" altLang="en-US"/>
        </a:p>
      </dgm:t>
    </dgm:pt>
    <dgm:pt modelId="{DCEFB413-B9A7-448B-A0CA-74D4A68DB7B9}" type="pres">
      <dgm:prSet presAssocID="{2E58FEB0-ABAD-44FE-B4A6-E3023F348573}" presName="Name0" presStyleCnt="0">
        <dgm:presLayoutVars>
          <dgm:dir/>
          <dgm:animLvl val="lvl"/>
          <dgm:resizeHandles val="exact"/>
        </dgm:presLayoutVars>
      </dgm:prSet>
      <dgm:spPr/>
    </dgm:pt>
    <dgm:pt modelId="{3FF43F5D-3F76-4C81-B5CB-358B2A5CC9A8}" type="pres">
      <dgm:prSet presAssocID="{842005F0-8044-4050-87E1-DD191B7BDECB}" presName="Name8" presStyleCnt="0"/>
      <dgm:spPr/>
    </dgm:pt>
    <dgm:pt modelId="{2D231762-031D-4A1A-BF91-C0672E7CB875}" type="pres">
      <dgm:prSet presAssocID="{842005F0-8044-4050-87E1-DD191B7BDECB}" presName="level" presStyleLbl="node1" presStyleIdx="0" presStyleCnt="7">
        <dgm:presLayoutVars>
          <dgm:chMax val="1"/>
          <dgm:bulletEnabled val="1"/>
        </dgm:presLayoutVars>
      </dgm:prSet>
      <dgm:spPr/>
    </dgm:pt>
    <dgm:pt modelId="{DEEF1DF7-84ED-4E47-A5CB-8E172B8B13FC}" type="pres">
      <dgm:prSet presAssocID="{842005F0-8044-4050-87E1-DD191B7BDECB}" presName="levelTx" presStyleLbl="revTx" presStyleIdx="0" presStyleCnt="0">
        <dgm:presLayoutVars>
          <dgm:chMax val="1"/>
          <dgm:bulletEnabled val="1"/>
        </dgm:presLayoutVars>
      </dgm:prSet>
      <dgm:spPr/>
    </dgm:pt>
    <dgm:pt modelId="{244EFBF5-0F1C-4400-81C7-400F59386AD1}" type="pres">
      <dgm:prSet presAssocID="{73F9A94D-6C37-403E-970F-6871FC58334D}" presName="Name8" presStyleCnt="0"/>
      <dgm:spPr/>
    </dgm:pt>
    <dgm:pt modelId="{C7AEFC0A-4075-48F6-A887-58DEB12271FE}" type="pres">
      <dgm:prSet presAssocID="{73F9A94D-6C37-403E-970F-6871FC58334D}" presName="level" presStyleLbl="node1" presStyleIdx="1" presStyleCnt="7">
        <dgm:presLayoutVars>
          <dgm:chMax val="1"/>
          <dgm:bulletEnabled val="1"/>
        </dgm:presLayoutVars>
      </dgm:prSet>
      <dgm:spPr/>
    </dgm:pt>
    <dgm:pt modelId="{11EC980A-DD5B-43E3-A86E-BDB1B16B4368}" type="pres">
      <dgm:prSet presAssocID="{73F9A94D-6C37-403E-970F-6871FC58334D}" presName="levelTx" presStyleLbl="revTx" presStyleIdx="0" presStyleCnt="0">
        <dgm:presLayoutVars>
          <dgm:chMax val="1"/>
          <dgm:bulletEnabled val="1"/>
        </dgm:presLayoutVars>
      </dgm:prSet>
      <dgm:spPr/>
    </dgm:pt>
    <dgm:pt modelId="{86A939AD-846F-4E34-A8B6-684F7EE997B2}" type="pres">
      <dgm:prSet presAssocID="{97C1ACB8-E5A4-4E9F-BE1D-18296D30C6F5}" presName="Name8" presStyleCnt="0"/>
      <dgm:spPr/>
    </dgm:pt>
    <dgm:pt modelId="{CD062FBE-DD0A-40A8-9564-802D5A19880A}" type="pres">
      <dgm:prSet presAssocID="{97C1ACB8-E5A4-4E9F-BE1D-18296D30C6F5}" presName="level" presStyleLbl="node1" presStyleIdx="2" presStyleCnt="7" custLinFactNeighborX="131" custLinFactNeighborY="1608">
        <dgm:presLayoutVars>
          <dgm:chMax val="1"/>
          <dgm:bulletEnabled val="1"/>
        </dgm:presLayoutVars>
      </dgm:prSet>
      <dgm:spPr/>
    </dgm:pt>
    <dgm:pt modelId="{FC454147-4B3C-4BB6-942D-3CB850A525A0}" type="pres">
      <dgm:prSet presAssocID="{97C1ACB8-E5A4-4E9F-BE1D-18296D30C6F5}" presName="levelTx" presStyleLbl="revTx" presStyleIdx="0" presStyleCnt="0">
        <dgm:presLayoutVars>
          <dgm:chMax val="1"/>
          <dgm:bulletEnabled val="1"/>
        </dgm:presLayoutVars>
      </dgm:prSet>
      <dgm:spPr/>
    </dgm:pt>
    <dgm:pt modelId="{BCE919BF-8634-4F3A-AF78-9D3884F78A1B}" type="pres">
      <dgm:prSet presAssocID="{84D14AEB-265B-499B-AAC4-A40640BA326B}" presName="Name8" presStyleCnt="0"/>
      <dgm:spPr/>
    </dgm:pt>
    <dgm:pt modelId="{035E0090-0548-44E7-93FE-5107D59562B1}" type="pres">
      <dgm:prSet presAssocID="{84D14AEB-265B-499B-AAC4-A40640BA326B}" presName="level" presStyleLbl="node1" presStyleIdx="3" presStyleCnt="7">
        <dgm:presLayoutVars>
          <dgm:chMax val="1"/>
          <dgm:bulletEnabled val="1"/>
        </dgm:presLayoutVars>
      </dgm:prSet>
      <dgm:spPr/>
    </dgm:pt>
    <dgm:pt modelId="{EB302F5E-4642-4A28-A3CD-E67ED3684F7B}" type="pres">
      <dgm:prSet presAssocID="{84D14AEB-265B-499B-AAC4-A40640BA326B}" presName="levelTx" presStyleLbl="revTx" presStyleIdx="0" presStyleCnt="0">
        <dgm:presLayoutVars>
          <dgm:chMax val="1"/>
          <dgm:bulletEnabled val="1"/>
        </dgm:presLayoutVars>
      </dgm:prSet>
      <dgm:spPr/>
    </dgm:pt>
    <dgm:pt modelId="{5F435849-325F-4A5E-9CF8-4F5678501A8F}" type="pres">
      <dgm:prSet presAssocID="{8853CBFB-81FD-4A96-9F48-9D40D6358FF8}" presName="Name8" presStyleCnt="0"/>
      <dgm:spPr/>
    </dgm:pt>
    <dgm:pt modelId="{79B7F86F-F4D2-4FF6-90EA-5C2E22B29A99}" type="pres">
      <dgm:prSet presAssocID="{8853CBFB-81FD-4A96-9F48-9D40D6358FF8}" presName="level" presStyleLbl="node1" presStyleIdx="4" presStyleCnt="7" custScaleX="100309">
        <dgm:presLayoutVars>
          <dgm:chMax val="1"/>
          <dgm:bulletEnabled val="1"/>
        </dgm:presLayoutVars>
      </dgm:prSet>
      <dgm:spPr/>
    </dgm:pt>
    <dgm:pt modelId="{D8A5E458-2C91-4A1E-BA5B-A96C2134A578}" type="pres">
      <dgm:prSet presAssocID="{8853CBFB-81FD-4A96-9F48-9D40D6358FF8}" presName="levelTx" presStyleLbl="revTx" presStyleIdx="0" presStyleCnt="0">
        <dgm:presLayoutVars>
          <dgm:chMax val="1"/>
          <dgm:bulletEnabled val="1"/>
        </dgm:presLayoutVars>
      </dgm:prSet>
      <dgm:spPr/>
    </dgm:pt>
    <dgm:pt modelId="{9F56FD9D-47F3-45AA-8AB3-4D4FE122D9D9}" type="pres">
      <dgm:prSet presAssocID="{3233D998-71C0-4567-B794-6F787949AA0A}" presName="Name8" presStyleCnt="0"/>
      <dgm:spPr/>
    </dgm:pt>
    <dgm:pt modelId="{B99DDAAD-DAC0-46BA-8976-85A5340F140A}" type="pres">
      <dgm:prSet presAssocID="{3233D998-71C0-4567-B794-6F787949AA0A}" presName="level" presStyleLbl="node1" presStyleIdx="5" presStyleCnt="7">
        <dgm:presLayoutVars>
          <dgm:chMax val="1"/>
          <dgm:bulletEnabled val="1"/>
        </dgm:presLayoutVars>
      </dgm:prSet>
      <dgm:spPr/>
    </dgm:pt>
    <dgm:pt modelId="{8FD62A45-3644-4BC9-976B-9767EC7C038B}" type="pres">
      <dgm:prSet presAssocID="{3233D998-71C0-4567-B794-6F787949AA0A}" presName="levelTx" presStyleLbl="revTx" presStyleIdx="0" presStyleCnt="0">
        <dgm:presLayoutVars>
          <dgm:chMax val="1"/>
          <dgm:bulletEnabled val="1"/>
        </dgm:presLayoutVars>
      </dgm:prSet>
      <dgm:spPr/>
    </dgm:pt>
    <dgm:pt modelId="{2A097388-2162-4001-9920-8634ECAD9F96}" type="pres">
      <dgm:prSet presAssocID="{608B9F4C-B817-4BC9-859C-49FE49A45E5A}" presName="Name8" presStyleCnt="0"/>
      <dgm:spPr/>
    </dgm:pt>
    <dgm:pt modelId="{39FDC06D-6D0B-49C1-B013-76877ED516A0}" type="pres">
      <dgm:prSet presAssocID="{608B9F4C-B817-4BC9-859C-49FE49A45E5A}" presName="level" presStyleLbl="node1" presStyleIdx="6" presStyleCnt="7">
        <dgm:presLayoutVars>
          <dgm:chMax val="1"/>
          <dgm:bulletEnabled val="1"/>
        </dgm:presLayoutVars>
      </dgm:prSet>
      <dgm:spPr/>
    </dgm:pt>
    <dgm:pt modelId="{39DB67D9-2CEF-4C9C-9F0F-BD309CD30C51}" type="pres">
      <dgm:prSet presAssocID="{608B9F4C-B817-4BC9-859C-49FE49A45E5A}" presName="levelTx" presStyleLbl="revTx" presStyleIdx="0" presStyleCnt="0">
        <dgm:presLayoutVars>
          <dgm:chMax val="1"/>
          <dgm:bulletEnabled val="1"/>
        </dgm:presLayoutVars>
      </dgm:prSet>
      <dgm:spPr/>
    </dgm:pt>
  </dgm:ptLst>
  <dgm:cxnLst>
    <dgm:cxn modelId="{9E19C408-3947-4117-A709-14CE422429B1}" type="presOf" srcId="{84D14AEB-265B-499B-AAC4-A40640BA326B}" destId="{EB302F5E-4642-4A28-A3CD-E67ED3684F7B}" srcOrd="1" destOrd="0" presId="urn:microsoft.com/office/officeart/2005/8/layout/pyramid1"/>
    <dgm:cxn modelId="{D6F6592B-2746-4FE3-B7C0-9F70A5C564D5}" srcId="{2E58FEB0-ABAD-44FE-B4A6-E3023F348573}" destId="{3233D998-71C0-4567-B794-6F787949AA0A}" srcOrd="5" destOrd="0" parTransId="{09361230-A6E5-47CB-B0C3-9C6B37E9DC58}" sibTransId="{C9432A24-0EE3-4338-9C19-4B1BB6C7CC4C}"/>
    <dgm:cxn modelId="{2C2BB83A-7F4D-4A26-A48B-BE85FA96DB09}" type="presOf" srcId="{842005F0-8044-4050-87E1-DD191B7BDECB}" destId="{DEEF1DF7-84ED-4E47-A5CB-8E172B8B13FC}" srcOrd="1" destOrd="0" presId="urn:microsoft.com/office/officeart/2005/8/layout/pyramid1"/>
    <dgm:cxn modelId="{B5435D5F-836A-40D7-A6B6-2BC12DA1D690}" srcId="{2E58FEB0-ABAD-44FE-B4A6-E3023F348573}" destId="{8853CBFB-81FD-4A96-9F48-9D40D6358FF8}" srcOrd="4" destOrd="0" parTransId="{B894DF41-2C9A-4BE4-8550-D12B707A63E2}" sibTransId="{699D5456-13A1-44F1-BFFB-CA176D25885F}"/>
    <dgm:cxn modelId="{4303DA61-FC1E-4300-8243-96CEF017332E}" type="presOf" srcId="{8853CBFB-81FD-4A96-9F48-9D40D6358FF8}" destId="{79B7F86F-F4D2-4FF6-90EA-5C2E22B29A99}" srcOrd="0" destOrd="0" presId="urn:microsoft.com/office/officeart/2005/8/layout/pyramid1"/>
    <dgm:cxn modelId="{2D3B8E42-EDCE-43A6-A91E-F22D71BA961C}" type="presOf" srcId="{608B9F4C-B817-4BC9-859C-49FE49A45E5A}" destId="{39DB67D9-2CEF-4C9C-9F0F-BD309CD30C51}" srcOrd="1" destOrd="0" presId="urn:microsoft.com/office/officeart/2005/8/layout/pyramid1"/>
    <dgm:cxn modelId="{249CEF43-7C8D-4489-A845-EF96D0887897}" srcId="{2E58FEB0-ABAD-44FE-B4A6-E3023F348573}" destId="{84D14AEB-265B-499B-AAC4-A40640BA326B}" srcOrd="3" destOrd="0" parTransId="{E8C8FF2E-48CB-4501-A9E9-F4A4361106AE}" sibTransId="{7C962A0B-3876-43DF-9483-F4B3B93918C5}"/>
    <dgm:cxn modelId="{34622970-C7B9-4276-AE6B-50B0BC220177}" srcId="{2E58FEB0-ABAD-44FE-B4A6-E3023F348573}" destId="{608B9F4C-B817-4BC9-859C-49FE49A45E5A}" srcOrd="6" destOrd="0" parTransId="{54E99CF8-1375-4D90-B847-6E8F75C3036D}" sibTransId="{8928836D-1131-4E29-AC43-1214F4B62AAC}"/>
    <dgm:cxn modelId="{C2406970-2ACE-4542-A396-62B574E4255A}" type="presOf" srcId="{97C1ACB8-E5A4-4E9F-BE1D-18296D30C6F5}" destId="{CD062FBE-DD0A-40A8-9564-802D5A19880A}" srcOrd="0" destOrd="0" presId="urn:microsoft.com/office/officeart/2005/8/layout/pyramid1"/>
    <dgm:cxn modelId="{C4A2F88C-466C-44C1-AE43-E0C8A47219A2}" type="presOf" srcId="{97C1ACB8-E5A4-4E9F-BE1D-18296D30C6F5}" destId="{FC454147-4B3C-4BB6-942D-3CB850A525A0}" srcOrd="1" destOrd="0" presId="urn:microsoft.com/office/officeart/2005/8/layout/pyramid1"/>
    <dgm:cxn modelId="{D9C77194-BCD9-43A8-8D92-613105D6B7EE}" srcId="{2E58FEB0-ABAD-44FE-B4A6-E3023F348573}" destId="{842005F0-8044-4050-87E1-DD191B7BDECB}" srcOrd="0" destOrd="0" parTransId="{7BBD0565-7583-4092-A48D-D45E206B1668}" sibTransId="{83C86E38-9387-42EF-8936-789C342EE438}"/>
    <dgm:cxn modelId="{65585898-FEA4-4323-98EA-7045C137089F}" type="presOf" srcId="{842005F0-8044-4050-87E1-DD191B7BDECB}" destId="{2D231762-031D-4A1A-BF91-C0672E7CB875}" srcOrd="0" destOrd="0" presId="urn:microsoft.com/office/officeart/2005/8/layout/pyramid1"/>
    <dgm:cxn modelId="{5442719F-F0F0-4138-BB62-9A04D950FAC9}" type="presOf" srcId="{3233D998-71C0-4567-B794-6F787949AA0A}" destId="{B99DDAAD-DAC0-46BA-8976-85A5340F140A}" srcOrd="0" destOrd="0" presId="urn:microsoft.com/office/officeart/2005/8/layout/pyramid1"/>
    <dgm:cxn modelId="{9A0C11A3-FBDB-444E-B49D-1CC5DD307489}" type="presOf" srcId="{73F9A94D-6C37-403E-970F-6871FC58334D}" destId="{11EC980A-DD5B-43E3-A86E-BDB1B16B4368}" srcOrd="1" destOrd="0" presId="urn:microsoft.com/office/officeart/2005/8/layout/pyramid1"/>
    <dgm:cxn modelId="{432980AF-861F-4DA3-A5C5-A71B8CCA4816}" type="presOf" srcId="{8853CBFB-81FD-4A96-9F48-9D40D6358FF8}" destId="{D8A5E458-2C91-4A1E-BA5B-A96C2134A578}" srcOrd="1" destOrd="0" presId="urn:microsoft.com/office/officeart/2005/8/layout/pyramid1"/>
    <dgm:cxn modelId="{B7B1EDB0-6A3A-46E0-9FA8-E66E78B4B27C}" srcId="{2E58FEB0-ABAD-44FE-B4A6-E3023F348573}" destId="{97C1ACB8-E5A4-4E9F-BE1D-18296D30C6F5}" srcOrd="2" destOrd="0" parTransId="{67E11BE2-6D14-47BD-95E0-BD4EBBD4EB90}" sibTransId="{6C3DB550-9C71-4C97-95C0-8E86FBCF8EA0}"/>
    <dgm:cxn modelId="{FA0783B2-D557-426E-833F-6C59713D930C}" type="presOf" srcId="{2E58FEB0-ABAD-44FE-B4A6-E3023F348573}" destId="{DCEFB413-B9A7-448B-A0CA-74D4A68DB7B9}" srcOrd="0" destOrd="0" presId="urn:microsoft.com/office/officeart/2005/8/layout/pyramid1"/>
    <dgm:cxn modelId="{E69D18B6-C6CE-463F-BEF2-9F096AE379A4}" type="presOf" srcId="{3233D998-71C0-4567-B794-6F787949AA0A}" destId="{8FD62A45-3644-4BC9-976B-9767EC7C038B}" srcOrd="1" destOrd="0" presId="urn:microsoft.com/office/officeart/2005/8/layout/pyramid1"/>
    <dgm:cxn modelId="{05E584BC-3064-4687-9DF7-4B5DDE075FBA}" type="presOf" srcId="{73F9A94D-6C37-403E-970F-6871FC58334D}" destId="{C7AEFC0A-4075-48F6-A887-58DEB12271FE}" srcOrd="0" destOrd="0" presId="urn:microsoft.com/office/officeart/2005/8/layout/pyramid1"/>
    <dgm:cxn modelId="{5CB8E8DB-C7C8-4E2E-85D2-DCE97DE8B4F0}" type="presOf" srcId="{608B9F4C-B817-4BC9-859C-49FE49A45E5A}" destId="{39FDC06D-6D0B-49C1-B013-76877ED516A0}" srcOrd="0" destOrd="0" presId="urn:microsoft.com/office/officeart/2005/8/layout/pyramid1"/>
    <dgm:cxn modelId="{41FD5BF9-086D-4553-9425-648DC8E088C9}" srcId="{2E58FEB0-ABAD-44FE-B4A6-E3023F348573}" destId="{73F9A94D-6C37-403E-970F-6871FC58334D}" srcOrd="1" destOrd="0" parTransId="{54FF715B-C5FD-4177-B488-C905A01E6F76}" sibTransId="{1EC56358-7001-4639-AFBB-4E1E21FAFF6F}"/>
    <dgm:cxn modelId="{C9DD78FB-F109-4503-B469-CA2B842A6CFC}" type="presOf" srcId="{84D14AEB-265B-499B-AAC4-A40640BA326B}" destId="{035E0090-0548-44E7-93FE-5107D59562B1}" srcOrd="0" destOrd="0" presId="urn:microsoft.com/office/officeart/2005/8/layout/pyramid1"/>
    <dgm:cxn modelId="{79718EAB-7F95-47B8-B67C-F357AD3B07CE}" type="presParOf" srcId="{DCEFB413-B9A7-448B-A0CA-74D4A68DB7B9}" destId="{3FF43F5D-3F76-4C81-B5CB-358B2A5CC9A8}" srcOrd="0" destOrd="0" presId="urn:microsoft.com/office/officeart/2005/8/layout/pyramid1"/>
    <dgm:cxn modelId="{8173EF65-90F2-4F1A-A71A-382C2646AFE8}" type="presParOf" srcId="{3FF43F5D-3F76-4C81-B5CB-358B2A5CC9A8}" destId="{2D231762-031D-4A1A-BF91-C0672E7CB875}" srcOrd="0" destOrd="0" presId="urn:microsoft.com/office/officeart/2005/8/layout/pyramid1"/>
    <dgm:cxn modelId="{A0FA0FED-F2B8-43F5-903E-0FCEE1E05F85}" type="presParOf" srcId="{3FF43F5D-3F76-4C81-B5CB-358B2A5CC9A8}" destId="{DEEF1DF7-84ED-4E47-A5CB-8E172B8B13FC}" srcOrd="1" destOrd="0" presId="urn:microsoft.com/office/officeart/2005/8/layout/pyramid1"/>
    <dgm:cxn modelId="{F24F908C-1D19-46CA-9D44-D27F561D83FB}" type="presParOf" srcId="{DCEFB413-B9A7-448B-A0CA-74D4A68DB7B9}" destId="{244EFBF5-0F1C-4400-81C7-400F59386AD1}" srcOrd="1" destOrd="0" presId="urn:microsoft.com/office/officeart/2005/8/layout/pyramid1"/>
    <dgm:cxn modelId="{23A5407D-1B18-4EE5-83BA-521535B322D6}" type="presParOf" srcId="{244EFBF5-0F1C-4400-81C7-400F59386AD1}" destId="{C7AEFC0A-4075-48F6-A887-58DEB12271FE}" srcOrd="0" destOrd="0" presId="urn:microsoft.com/office/officeart/2005/8/layout/pyramid1"/>
    <dgm:cxn modelId="{889E6461-304B-4035-9D70-D02E86F876DD}" type="presParOf" srcId="{244EFBF5-0F1C-4400-81C7-400F59386AD1}" destId="{11EC980A-DD5B-43E3-A86E-BDB1B16B4368}" srcOrd="1" destOrd="0" presId="urn:microsoft.com/office/officeart/2005/8/layout/pyramid1"/>
    <dgm:cxn modelId="{87DFB5E7-00EC-4C2D-B8FA-358451000CB1}" type="presParOf" srcId="{DCEFB413-B9A7-448B-A0CA-74D4A68DB7B9}" destId="{86A939AD-846F-4E34-A8B6-684F7EE997B2}" srcOrd="2" destOrd="0" presId="urn:microsoft.com/office/officeart/2005/8/layout/pyramid1"/>
    <dgm:cxn modelId="{FF2C5717-A784-41E0-9C0F-68B9DD4C1D7A}" type="presParOf" srcId="{86A939AD-846F-4E34-A8B6-684F7EE997B2}" destId="{CD062FBE-DD0A-40A8-9564-802D5A19880A}" srcOrd="0" destOrd="0" presId="urn:microsoft.com/office/officeart/2005/8/layout/pyramid1"/>
    <dgm:cxn modelId="{DA022487-3500-40EE-82E6-B7847F3AAA63}" type="presParOf" srcId="{86A939AD-846F-4E34-A8B6-684F7EE997B2}" destId="{FC454147-4B3C-4BB6-942D-3CB850A525A0}" srcOrd="1" destOrd="0" presId="urn:microsoft.com/office/officeart/2005/8/layout/pyramid1"/>
    <dgm:cxn modelId="{9EA1CEB1-0256-48B2-9C6A-C3B3E8A0DB96}" type="presParOf" srcId="{DCEFB413-B9A7-448B-A0CA-74D4A68DB7B9}" destId="{BCE919BF-8634-4F3A-AF78-9D3884F78A1B}" srcOrd="3" destOrd="0" presId="urn:microsoft.com/office/officeart/2005/8/layout/pyramid1"/>
    <dgm:cxn modelId="{00CDA806-488E-46A7-9697-EB8909EC5EE0}" type="presParOf" srcId="{BCE919BF-8634-4F3A-AF78-9D3884F78A1B}" destId="{035E0090-0548-44E7-93FE-5107D59562B1}" srcOrd="0" destOrd="0" presId="urn:microsoft.com/office/officeart/2005/8/layout/pyramid1"/>
    <dgm:cxn modelId="{9E18331B-E9E0-4295-9341-91B9BD6F88CF}" type="presParOf" srcId="{BCE919BF-8634-4F3A-AF78-9D3884F78A1B}" destId="{EB302F5E-4642-4A28-A3CD-E67ED3684F7B}" srcOrd="1" destOrd="0" presId="urn:microsoft.com/office/officeart/2005/8/layout/pyramid1"/>
    <dgm:cxn modelId="{ED11E024-CFFC-4987-9F00-DCE2A674A4A6}" type="presParOf" srcId="{DCEFB413-B9A7-448B-A0CA-74D4A68DB7B9}" destId="{5F435849-325F-4A5E-9CF8-4F5678501A8F}" srcOrd="4" destOrd="0" presId="urn:microsoft.com/office/officeart/2005/8/layout/pyramid1"/>
    <dgm:cxn modelId="{DFDFB78F-AEE9-4126-9BDC-6364E58D6382}" type="presParOf" srcId="{5F435849-325F-4A5E-9CF8-4F5678501A8F}" destId="{79B7F86F-F4D2-4FF6-90EA-5C2E22B29A99}" srcOrd="0" destOrd="0" presId="urn:microsoft.com/office/officeart/2005/8/layout/pyramid1"/>
    <dgm:cxn modelId="{F420A0A4-E042-4FC0-85FE-F8CBA0DC5761}" type="presParOf" srcId="{5F435849-325F-4A5E-9CF8-4F5678501A8F}" destId="{D8A5E458-2C91-4A1E-BA5B-A96C2134A578}" srcOrd="1" destOrd="0" presId="urn:microsoft.com/office/officeart/2005/8/layout/pyramid1"/>
    <dgm:cxn modelId="{A9A5CA72-2E99-4208-AAF5-B62849A3D49F}" type="presParOf" srcId="{DCEFB413-B9A7-448B-A0CA-74D4A68DB7B9}" destId="{9F56FD9D-47F3-45AA-8AB3-4D4FE122D9D9}" srcOrd="5" destOrd="0" presId="urn:microsoft.com/office/officeart/2005/8/layout/pyramid1"/>
    <dgm:cxn modelId="{2E3E723B-05A4-4266-849A-6C5A934F6F00}" type="presParOf" srcId="{9F56FD9D-47F3-45AA-8AB3-4D4FE122D9D9}" destId="{B99DDAAD-DAC0-46BA-8976-85A5340F140A}" srcOrd="0" destOrd="0" presId="urn:microsoft.com/office/officeart/2005/8/layout/pyramid1"/>
    <dgm:cxn modelId="{E1E3663B-421F-4341-8751-F2E514BDC27E}" type="presParOf" srcId="{9F56FD9D-47F3-45AA-8AB3-4D4FE122D9D9}" destId="{8FD62A45-3644-4BC9-976B-9767EC7C038B}" srcOrd="1" destOrd="0" presId="urn:microsoft.com/office/officeart/2005/8/layout/pyramid1"/>
    <dgm:cxn modelId="{C336C47B-510C-4CA5-993B-E16960E1FDBF}" type="presParOf" srcId="{DCEFB413-B9A7-448B-A0CA-74D4A68DB7B9}" destId="{2A097388-2162-4001-9920-8634ECAD9F96}" srcOrd="6" destOrd="0" presId="urn:microsoft.com/office/officeart/2005/8/layout/pyramid1"/>
    <dgm:cxn modelId="{F3D225D2-E379-42DF-B21D-D7A73C7287F6}" type="presParOf" srcId="{2A097388-2162-4001-9920-8634ECAD9F96}" destId="{39FDC06D-6D0B-49C1-B013-76877ED516A0}" srcOrd="0" destOrd="0" presId="urn:microsoft.com/office/officeart/2005/8/layout/pyramid1"/>
    <dgm:cxn modelId="{0B63E873-3C68-4064-8D54-CEC48CDA9E2A}" type="presParOf" srcId="{2A097388-2162-4001-9920-8634ECAD9F96}" destId="{39DB67D9-2CEF-4C9C-9F0F-BD309CD30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58FEB0-ABAD-44FE-B4A6-E3023F348573}" type="doc">
      <dgm:prSet loTypeId="urn:microsoft.com/office/officeart/2005/8/layout/pyramid1" loCatId="pyramid" qsTypeId="urn:microsoft.com/office/officeart/2005/8/quickstyle/simple5" qsCatId="simple" csTypeId="urn:microsoft.com/office/officeart/2005/8/colors/accent0_1" csCatId="mainScheme" phldr="1"/>
      <dgm:spPr/>
    </dgm:pt>
    <dgm:pt modelId="{73F9A94D-6C37-403E-970F-6871FC58334D}">
      <dgm:prSet phldrT="[文本]"/>
      <dgm:spPr/>
      <dgm:t>
        <a:bodyPr/>
        <a:lstStyle/>
        <a:p>
          <a:r>
            <a:rPr lang="en-US" altLang="zh-CN" dirty="0"/>
            <a:t>SLAM</a:t>
          </a:r>
          <a:endParaRPr lang="zh-CN" altLang="en-US" dirty="0"/>
        </a:p>
      </dgm:t>
    </dgm:pt>
    <dgm:pt modelId="{54FF715B-C5FD-4177-B488-C905A01E6F76}" type="parTrans" cxnId="{41FD5BF9-086D-4553-9425-648DC8E088C9}">
      <dgm:prSet/>
      <dgm:spPr/>
      <dgm:t>
        <a:bodyPr/>
        <a:lstStyle/>
        <a:p>
          <a:endParaRPr lang="zh-CN" altLang="en-US"/>
        </a:p>
      </dgm:t>
    </dgm:pt>
    <dgm:pt modelId="{1EC56358-7001-4639-AFBB-4E1E21FAFF6F}" type="sibTrans" cxnId="{41FD5BF9-086D-4553-9425-648DC8E088C9}">
      <dgm:prSet/>
      <dgm:spPr/>
      <dgm:t>
        <a:bodyPr/>
        <a:lstStyle/>
        <a:p>
          <a:endParaRPr lang="zh-CN" altLang="en-US"/>
        </a:p>
      </dgm:t>
    </dgm:pt>
    <dgm:pt modelId="{97C1ACB8-E5A4-4E9F-BE1D-18296D30C6F5}">
      <dgm:prSet phldrT="[文本]"/>
      <dgm:spPr/>
      <dgm:t>
        <a:bodyPr/>
        <a:lstStyle/>
        <a:p>
          <a:r>
            <a:rPr lang="en-US" altLang="zh-CN" dirty="0"/>
            <a:t>PID Control</a:t>
          </a:r>
          <a:endParaRPr lang="zh-CN" altLang="en-US" dirty="0"/>
        </a:p>
      </dgm:t>
    </dgm:pt>
    <dgm:pt modelId="{67E11BE2-6D14-47BD-95E0-BD4EBBD4EB90}" type="parTrans" cxnId="{B7B1EDB0-6A3A-46E0-9FA8-E66E78B4B27C}">
      <dgm:prSet/>
      <dgm:spPr/>
      <dgm:t>
        <a:bodyPr/>
        <a:lstStyle/>
        <a:p>
          <a:endParaRPr lang="zh-CN" altLang="en-US"/>
        </a:p>
      </dgm:t>
    </dgm:pt>
    <dgm:pt modelId="{6C3DB550-9C71-4C97-95C0-8E86FBCF8EA0}" type="sibTrans" cxnId="{B7B1EDB0-6A3A-46E0-9FA8-E66E78B4B27C}">
      <dgm:prSet/>
      <dgm:spPr/>
      <dgm:t>
        <a:bodyPr/>
        <a:lstStyle/>
        <a:p>
          <a:endParaRPr lang="zh-CN" altLang="en-US"/>
        </a:p>
      </dgm:t>
    </dgm:pt>
    <dgm:pt modelId="{84D14AEB-265B-499B-AAC4-A40640BA326B}">
      <dgm:prSet phldrT="[文本]"/>
      <dgm:spPr/>
      <dgm:t>
        <a:bodyPr/>
        <a:lstStyle/>
        <a:p>
          <a:r>
            <a:rPr lang="en-US" altLang="en-US" dirty="0">
              <a:hlinkClick xmlns:r="http://schemas.openxmlformats.org/officeDocument/2006/relationships" r:id="rId1" action="ppaction://hlinksldjump"/>
            </a:rPr>
            <a:t>Communication problems of each module</a:t>
          </a:r>
          <a:endParaRPr lang="zh-CN" altLang="en-US" dirty="0"/>
        </a:p>
      </dgm:t>
    </dgm:pt>
    <dgm:pt modelId="{E8C8FF2E-48CB-4501-A9E9-F4A4361106AE}" type="parTrans" cxnId="{249CEF43-7C8D-4489-A845-EF96D0887897}">
      <dgm:prSet/>
      <dgm:spPr/>
      <dgm:t>
        <a:bodyPr/>
        <a:lstStyle/>
        <a:p>
          <a:endParaRPr lang="zh-CN" altLang="en-US"/>
        </a:p>
      </dgm:t>
    </dgm:pt>
    <dgm:pt modelId="{7C962A0B-3876-43DF-9483-F4B3B93918C5}" type="sibTrans" cxnId="{249CEF43-7C8D-4489-A845-EF96D0887897}">
      <dgm:prSet/>
      <dgm:spPr/>
      <dgm:t>
        <a:bodyPr/>
        <a:lstStyle/>
        <a:p>
          <a:endParaRPr lang="zh-CN" altLang="en-US"/>
        </a:p>
      </dgm:t>
    </dgm:pt>
    <dgm:pt modelId="{3233D998-71C0-4567-B794-6F787949AA0A}">
      <dgm:prSet phldrT="[文本]"/>
      <dgm:spPr/>
      <dgm:t>
        <a:bodyPr/>
        <a:lstStyle/>
        <a:p>
          <a:r>
            <a:rPr lang="en-US" altLang="en-US" dirty="0">
              <a:hlinkClick xmlns:r="http://schemas.openxmlformats.org/officeDocument/2006/relationships" r:id="rId2" action="ppaction://hlinksldjump"/>
            </a:rPr>
            <a:t>Physical structure design</a:t>
          </a:r>
          <a:endParaRPr lang="zh-CN" altLang="en-US" dirty="0"/>
        </a:p>
      </dgm:t>
    </dgm:pt>
    <dgm:pt modelId="{09361230-A6E5-47CB-B0C3-9C6B37E9DC58}" type="parTrans" cxnId="{D6F6592B-2746-4FE3-B7C0-9F70A5C564D5}">
      <dgm:prSet/>
      <dgm:spPr/>
      <dgm:t>
        <a:bodyPr/>
        <a:lstStyle/>
        <a:p>
          <a:endParaRPr lang="zh-CN" altLang="en-US"/>
        </a:p>
      </dgm:t>
    </dgm:pt>
    <dgm:pt modelId="{C9432A24-0EE3-4338-9C19-4B1BB6C7CC4C}" type="sibTrans" cxnId="{D6F6592B-2746-4FE3-B7C0-9F70A5C564D5}">
      <dgm:prSet/>
      <dgm:spPr/>
      <dgm:t>
        <a:bodyPr/>
        <a:lstStyle/>
        <a:p>
          <a:endParaRPr lang="zh-CN" altLang="en-US"/>
        </a:p>
      </dgm:t>
    </dgm:pt>
    <dgm:pt modelId="{8853CBFB-81FD-4A96-9F48-9D40D6358FF8}">
      <dgm:prSet phldrT="[文本]"/>
      <dgm:spPr/>
      <dgm:t>
        <a:bodyPr/>
        <a:lstStyle/>
        <a:p>
          <a:r>
            <a:rPr lang="en-US" altLang="zh-CN" dirty="0">
              <a:hlinkClick xmlns:r="http://schemas.openxmlformats.org/officeDocument/2006/relationships" r:id="rId1" action="ppaction://hlinksldjump"/>
            </a:rPr>
            <a:t>Electrical system design</a:t>
          </a:r>
          <a:endParaRPr lang="zh-CN" altLang="en-US" dirty="0"/>
        </a:p>
      </dgm:t>
    </dgm:pt>
    <dgm:pt modelId="{B894DF41-2C9A-4BE4-8550-D12B707A63E2}" type="parTrans" cxnId="{B5435D5F-836A-40D7-A6B6-2BC12DA1D690}">
      <dgm:prSet/>
      <dgm:spPr/>
      <dgm:t>
        <a:bodyPr/>
        <a:lstStyle/>
        <a:p>
          <a:endParaRPr lang="zh-CN" altLang="en-US"/>
        </a:p>
      </dgm:t>
    </dgm:pt>
    <dgm:pt modelId="{699D5456-13A1-44F1-BFFB-CA176D25885F}" type="sibTrans" cxnId="{B5435D5F-836A-40D7-A6B6-2BC12DA1D690}">
      <dgm:prSet/>
      <dgm:spPr/>
      <dgm:t>
        <a:bodyPr/>
        <a:lstStyle/>
        <a:p>
          <a:endParaRPr lang="zh-CN" altLang="en-US"/>
        </a:p>
      </dgm:t>
    </dgm:pt>
    <dgm:pt modelId="{608B9F4C-B817-4BC9-859C-49FE49A45E5A}">
      <dgm:prSet/>
      <dgm:spPr/>
      <dgm:t>
        <a:bodyPr/>
        <a:lstStyle/>
        <a:p>
          <a:r>
            <a:rPr lang="en-US" altLang="en-US" dirty="0"/>
            <a:t>Preliminary investigation</a:t>
          </a:r>
          <a:endParaRPr lang="zh-CN" altLang="en-US" dirty="0"/>
        </a:p>
      </dgm:t>
    </dgm:pt>
    <dgm:pt modelId="{54E99CF8-1375-4D90-B847-6E8F75C3036D}" type="parTrans" cxnId="{34622970-C7B9-4276-AE6B-50B0BC220177}">
      <dgm:prSet/>
      <dgm:spPr/>
      <dgm:t>
        <a:bodyPr/>
        <a:lstStyle/>
        <a:p>
          <a:endParaRPr lang="zh-CN" altLang="en-US"/>
        </a:p>
      </dgm:t>
    </dgm:pt>
    <dgm:pt modelId="{8928836D-1131-4E29-AC43-1214F4B62AAC}" type="sibTrans" cxnId="{34622970-C7B9-4276-AE6B-50B0BC220177}">
      <dgm:prSet/>
      <dgm:spPr/>
      <dgm:t>
        <a:bodyPr/>
        <a:lstStyle/>
        <a:p>
          <a:endParaRPr lang="zh-CN" altLang="en-US"/>
        </a:p>
      </dgm:t>
    </dgm:pt>
    <dgm:pt modelId="{842005F0-8044-4050-87E1-DD191B7BDECB}">
      <dgm:prSet/>
      <dgm:spPr/>
      <dgm:t>
        <a:bodyPr/>
        <a:lstStyle/>
        <a:p>
          <a:endParaRPr lang="zh-CN" altLang="en-US"/>
        </a:p>
      </dgm:t>
    </dgm:pt>
    <dgm:pt modelId="{83C86E38-9387-42EF-8936-789C342EE438}" type="sibTrans" cxnId="{D9C77194-BCD9-43A8-8D92-613105D6B7EE}">
      <dgm:prSet/>
      <dgm:spPr/>
      <dgm:t>
        <a:bodyPr/>
        <a:lstStyle/>
        <a:p>
          <a:endParaRPr lang="zh-CN" altLang="en-US"/>
        </a:p>
      </dgm:t>
    </dgm:pt>
    <dgm:pt modelId="{7BBD0565-7583-4092-A48D-D45E206B1668}" type="parTrans" cxnId="{D9C77194-BCD9-43A8-8D92-613105D6B7EE}">
      <dgm:prSet/>
      <dgm:spPr/>
      <dgm:t>
        <a:bodyPr/>
        <a:lstStyle/>
        <a:p>
          <a:endParaRPr lang="zh-CN" altLang="en-US"/>
        </a:p>
      </dgm:t>
    </dgm:pt>
    <dgm:pt modelId="{DCEFB413-B9A7-448B-A0CA-74D4A68DB7B9}" type="pres">
      <dgm:prSet presAssocID="{2E58FEB0-ABAD-44FE-B4A6-E3023F348573}" presName="Name0" presStyleCnt="0">
        <dgm:presLayoutVars>
          <dgm:dir/>
          <dgm:animLvl val="lvl"/>
          <dgm:resizeHandles val="exact"/>
        </dgm:presLayoutVars>
      </dgm:prSet>
      <dgm:spPr/>
    </dgm:pt>
    <dgm:pt modelId="{3FF43F5D-3F76-4C81-B5CB-358B2A5CC9A8}" type="pres">
      <dgm:prSet presAssocID="{842005F0-8044-4050-87E1-DD191B7BDECB}" presName="Name8" presStyleCnt="0"/>
      <dgm:spPr/>
    </dgm:pt>
    <dgm:pt modelId="{2D231762-031D-4A1A-BF91-C0672E7CB875}" type="pres">
      <dgm:prSet presAssocID="{842005F0-8044-4050-87E1-DD191B7BDECB}" presName="level" presStyleLbl="node1" presStyleIdx="0" presStyleCnt="7">
        <dgm:presLayoutVars>
          <dgm:chMax val="1"/>
          <dgm:bulletEnabled val="1"/>
        </dgm:presLayoutVars>
      </dgm:prSet>
      <dgm:spPr/>
    </dgm:pt>
    <dgm:pt modelId="{DEEF1DF7-84ED-4E47-A5CB-8E172B8B13FC}" type="pres">
      <dgm:prSet presAssocID="{842005F0-8044-4050-87E1-DD191B7BDECB}" presName="levelTx" presStyleLbl="revTx" presStyleIdx="0" presStyleCnt="0">
        <dgm:presLayoutVars>
          <dgm:chMax val="1"/>
          <dgm:bulletEnabled val="1"/>
        </dgm:presLayoutVars>
      </dgm:prSet>
      <dgm:spPr/>
    </dgm:pt>
    <dgm:pt modelId="{244EFBF5-0F1C-4400-81C7-400F59386AD1}" type="pres">
      <dgm:prSet presAssocID="{73F9A94D-6C37-403E-970F-6871FC58334D}" presName="Name8" presStyleCnt="0"/>
      <dgm:spPr/>
    </dgm:pt>
    <dgm:pt modelId="{C7AEFC0A-4075-48F6-A887-58DEB12271FE}" type="pres">
      <dgm:prSet presAssocID="{73F9A94D-6C37-403E-970F-6871FC58334D}" presName="level" presStyleLbl="node1" presStyleIdx="1" presStyleCnt="7">
        <dgm:presLayoutVars>
          <dgm:chMax val="1"/>
          <dgm:bulletEnabled val="1"/>
        </dgm:presLayoutVars>
      </dgm:prSet>
      <dgm:spPr/>
    </dgm:pt>
    <dgm:pt modelId="{11EC980A-DD5B-43E3-A86E-BDB1B16B4368}" type="pres">
      <dgm:prSet presAssocID="{73F9A94D-6C37-403E-970F-6871FC58334D}" presName="levelTx" presStyleLbl="revTx" presStyleIdx="0" presStyleCnt="0">
        <dgm:presLayoutVars>
          <dgm:chMax val="1"/>
          <dgm:bulletEnabled val="1"/>
        </dgm:presLayoutVars>
      </dgm:prSet>
      <dgm:spPr/>
    </dgm:pt>
    <dgm:pt modelId="{86A939AD-846F-4E34-A8B6-684F7EE997B2}" type="pres">
      <dgm:prSet presAssocID="{97C1ACB8-E5A4-4E9F-BE1D-18296D30C6F5}" presName="Name8" presStyleCnt="0"/>
      <dgm:spPr/>
    </dgm:pt>
    <dgm:pt modelId="{CD062FBE-DD0A-40A8-9564-802D5A19880A}" type="pres">
      <dgm:prSet presAssocID="{97C1ACB8-E5A4-4E9F-BE1D-18296D30C6F5}" presName="level" presStyleLbl="node1" presStyleIdx="2" presStyleCnt="7" custLinFactNeighborX="131" custLinFactNeighborY="1608">
        <dgm:presLayoutVars>
          <dgm:chMax val="1"/>
          <dgm:bulletEnabled val="1"/>
        </dgm:presLayoutVars>
      </dgm:prSet>
      <dgm:spPr/>
    </dgm:pt>
    <dgm:pt modelId="{FC454147-4B3C-4BB6-942D-3CB850A525A0}" type="pres">
      <dgm:prSet presAssocID="{97C1ACB8-E5A4-4E9F-BE1D-18296D30C6F5}" presName="levelTx" presStyleLbl="revTx" presStyleIdx="0" presStyleCnt="0">
        <dgm:presLayoutVars>
          <dgm:chMax val="1"/>
          <dgm:bulletEnabled val="1"/>
        </dgm:presLayoutVars>
      </dgm:prSet>
      <dgm:spPr/>
    </dgm:pt>
    <dgm:pt modelId="{BCE919BF-8634-4F3A-AF78-9D3884F78A1B}" type="pres">
      <dgm:prSet presAssocID="{84D14AEB-265B-499B-AAC4-A40640BA326B}" presName="Name8" presStyleCnt="0"/>
      <dgm:spPr/>
    </dgm:pt>
    <dgm:pt modelId="{035E0090-0548-44E7-93FE-5107D59562B1}" type="pres">
      <dgm:prSet presAssocID="{84D14AEB-265B-499B-AAC4-A40640BA326B}" presName="level" presStyleLbl="node1" presStyleIdx="3" presStyleCnt="7">
        <dgm:presLayoutVars>
          <dgm:chMax val="1"/>
          <dgm:bulletEnabled val="1"/>
        </dgm:presLayoutVars>
      </dgm:prSet>
      <dgm:spPr/>
    </dgm:pt>
    <dgm:pt modelId="{EB302F5E-4642-4A28-A3CD-E67ED3684F7B}" type="pres">
      <dgm:prSet presAssocID="{84D14AEB-265B-499B-AAC4-A40640BA326B}" presName="levelTx" presStyleLbl="revTx" presStyleIdx="0" presStyleCnt="0">
        <dgm:presLayoutVars>
          <dgm:chMax val="1"/>
          <dgm:bulletEnabled val="1"/>
        </dgm:presLayoutVars>
      </dgm:prSet>
      <dgm:spPr/>
    </dgm:pt>
    <dgm:pt modelId="{5F435849-325F-4A5E-9CF8-4F5678501A8F}" type="pres">
      <dgm:prSet presAssocID="{8853CBFB-81FD-4A96-9F48-9D40D6358FF8}" presName="Name8" presStyleCnt="0"/>
      <dgm:spPr/>
    </dgm:pt>
    <dgm:pt modelId="{79B7F86F-F4D2-4FF6-90EA-5C2E22B29A99}" type="pres">
      <dgm:prSet presAssocID="{8853CBFB-81FD-4A96-9F48-9D40D6358FF8}" presName="level" presStyleLbl="node1" presStyleIdx="4" presStyleCnt="7" custScaleX="100309">
        <dgm:presLayoutVars>
          <dgm:chMax val="1"/>
          <dgm:bulletEnabled val="1"/>
        </dgm:presLayoutVars>
      </dgm:prSet>
      <dgm:spPr/>
    </dgm:pt>
    <dgm:pt modelId="{D8A5E458-2C91-4A1E-BA5B-A96C2134A578}" type="pres">
      <dgm:prSet presAssocID="{8853CBFB-81FD-4A96-9F48-9D40D6358FF8}" presName="levelTx" presStyleLbl="revTx" presStyleIdx="0" presStyleCnt="0">
        <dgm:presLayoutVars>
          <dgm:chMax val="1"/>
          <dgm:bulletEnabled val="1"/>
        </dgm:presLayoutVars>
      </dgm:prSet>
      <dgm:spPr/>
    </dgm:pt>
    <dgm:pt modelId="{9F56FD9D-47F3-45AA-8AB3-4D4FE122D9D9}" type="pres">
      <dgm:prSet presAssocID="{3233D998-71C0-4567-B794-6F787949AA0A}" presName="Name8" presStyleCnt="0"/>
      <dgm:spPr/>
    </dgm:pt>
    <dgm:pt modelId="{B99DDAAD-DAC0-46BA-8976-85A5340F140A}" type="pres">
      <dgm:prSet presAssocID="{3233D998-71C0-4567-B794-6F787949AA0A}" presName="level" presStyleLbl="node1" presStyleIdx="5" presStyleCnt="7">
        <dgm:presLayoutVars>
          <dgm:chMax val="1"/>
          <dgm:bulletEnabled val="1"/>
        </dgm:presLayoutVars>
      </dgm:prSet>
      <dgm:spPr/>
    </dgm:pt>
    <dgm:pt modelId="{8FD62A45-3644-4BC9-976B-9767EC7C038B}" type="pres">
      <dgm:prSet presAssocID="{3233D998-71C0-4567-B794-6F787949AA0A}" presName="levelTx" presStyleLbl="revTx" presStyleIdx="0" presStyleCnt="0">
        <dgm:presLayoutVars>
          <dgm:chMax val="1"/>
          <dgm:bulletEnabled val="1"/>
        </dgm:presLayoutVars>
      </dgm:prSet>
      <dgm:spPr/>
    </dgm:pt>
    <dgm:pt modelId="{2A097388-2162-4001-9920-8634ECAD9F96}" type="pres">
      <dgm:prSet presAssocID="{608B9F4C-B817-4BC9-859C-49FE49A45E5A}" presName="Name8" presStyleCnt="0"/>
      <dgm:spPr/>
    </dgm:pt>
    <dgm:pt modelId="{39FDC06D-6D0B-49C1-B013-76877ED516A0}" type="pres">
      <dgm:prSet presAssocID="{608B9F4C-B817-4BC9-859C-49FE49A45E5A}" presName="level" presStyleLbl="node1" presStyleIdx="6" presStyleCnt="7">
        <dgm:presLayoutVars>
          <dgm:chMax val="1"/>
          <dgm:bulletEnabled val="1"/>
        </dgm:presLayoutVars>
      </dgm:prSet>
      <dgm:spPr/>
    </dgm:pt>
    <dgm:pt modelId="{39DB67D9-2CEF-4C9C-9F0F-BD309CD30C51}" type="pres">
      <dgm:prSet presAssocID="{608B9F4C-B817-4BC9-859C-49FE49A45E5A}" presName="levelTx" presStyleLbl="revTx" presStyleIdx="0" presStyleCnt="0">
        <dgm:presLayoutVars>
          <dgm:chMax val="1"/>
          <dgm:bulletEnabled val="1"/>
        </dgm:presLayoutVars>
      </dgm:prSet>
      <dgm:spPr/>
    </dgm:pt>
  </dgm:ptLst>
  <dgm:cxnLst>
    <dgm:cxn modelId="{9E19C408-3947-4117-A709-14CE422429B1}" type="presOf" srcId="{84D14AEB-265B-499B-AAC4-A40640BA326B}" destId="{EB302F5E-4642-4A28-A3CD-E67ED3684F7B}" srcOrd="1" destOrd="0" presId="urn:microsoft.com/office/officeart/2005/8/layout/pyramid1"/>
    <dgm:cxn modelId="{D6F6592B-2746-4FE3-B7C0-9F70A5C564D5}" srcId="{2E58FEB0-ABAD-44FE-B4A6-E3023F348573}" destId="{3233D998-71C0-4567-B794-6F787949AA0A}" srcOrd="5" destOrd="0" parTransId="{09361230-A6E5-47CB-B0C3-9C6B37E9DC58}" sibTransId="{C9432A24-0EE3-4338-9C19-4B1BB6C7CC4C}"/>
    <dgm:cxn modelId="{2C2BB83A-7F4D-4A26-A48B-BE85FA96DB09}" type="presOf" srcId="{842005F0-8044-4050-87E1-DD191B7BDECB}" destId="{DEEF1DF7-84ED-4E47-A5CB-8E172B8B13FC}" srcOrd="1" destOrd="0" presId="urn:microsoft.com/office/officeart/2005/8/layout/pyramid1"/>
    <dgm:cxn modelId="{B5435D5F-836A-40D7-A6B6-2BC12DA1D690}" srcId="{2E58FEB0-ABAD-44FE-B4A6-E3023F348573}" destId="{8853CBFB-81FD-4A96-9F48-9D40D6358FF8}" srcOrd="4" destOrd="0" parTransId="{B894DF41-2C9A-4BE4-8550-D12B707A63E2}" sibTransId="{699D5456-13A1-44F1-BFFB-CA176D25885F}"/>
    <dgm:cxn modelId="{4303DA61-FC1E-4300-8243-96CEF017332E}" type="presOf" srcId="{8853CBFB-81FD-4A96-9F48-9D40D6358FF8}" destId="{79B7F86F-F4D2-4FF6-90EA-5C2E22B29A99}" srcOrd="0" destOrd="0" presId="urn:microsoft.com/office/officeart/2005/8/layout/pyramid1"/>
    <dgm:cxn modelId="{2D3B8E42-EDCE-43A6-A91E-F22D71BA961C}" type="presOf" srcId="{608B9F4C-B817-4BC9-859C-49FE49A45E5A}" destId="{39DB67D9-2CEF-4C9C-9F0F-BD309CD30C51}" srcOrd="1" destOrd="0" presId="urn:microsoft.com/office/officeart/2005/8/layout/pyramid1"/>
    <dgm:cxn modelId="{249CEF43-7C8D-4489-A845-EF96D0887897}" srcId="{2E58FEB0-ABAD-44FE-B4A6-E3023F348573}" destId="{84D14AEB-265B-499B-AAC4-A40640BA326B}" srcOrd="3" destOrd="0" parTransId="{E8C8FF2E-48CB-4501-A9E9-F4A4361106AE}" sibTransId="{7C962A0B-3876-43DF-9483-F4B3B93918C5}"/>
    <dgm:cxn modelId="{34622970-C7B9-4276-AE6B-50B0BC220177}" srcId="{2E58FEB0-ABAD-44FE-B4A6-E3023F348573}" destId="{608B9F4C-B817-4BC9-859C-49FE49A45E5A}" srcOrd="6" destOrd="0" parTransId="{54E99CF8-1375-4D90-B847-6E8F75C3036D}" sibTransId="{8928836D-1131-4E29-AC43-1214F4B62AAC}"/>
    <dgm:cxn modelId="{C2406970-2ACE-4542-A396-62B574E4255A}" type="presOf" srcId="{97C1ACB8-E5A4-4E9F-BE1D-18296D30C6F5}" destId="{CD062FBE-DD0A-40A8-9564-802D5A19880A}" srcOrd="0" destOrd="0" presId="urn:microsoft.com/office/officeart/2005/8/layout/pyramid1"/>
    <dgm:cxn modelId="{C4A2F88C-466C-44C1-AE43-E0C8A47219A2}" type="presOf" srcId="{97C1ACB8-E5A4-4E9F-BE1D-18296D30C6F5}" destId="{FC454147-4B3C-4BB6-942D-3CB850A525A0}" srcOrd="1" destOrd="0" presId="urn:microsoft.com/office/officeart/2005/8/layout/pyramid1"/>
    <dgm:cxn modelId="{D9C77194-BCD9-43A8-8D92-613105D6B7EE}" srcId="{2E58FEB0-ABAD-44FE-B4A6-E3023F348573}" destId="{842005F0-8044-4050-87E1-DD191B7BDECB}" srcOrd="0" destOrd="0" parTransId="{7BBD0565-7583-4092-A48D-D45E206B1668}" sibTransId="{83C86E38-9387-42EF-8936-789C342EE438}"/>
    <dgm:cxn modelId="{65585898-FEA4-4323-98EA-7045C137089F}" type="presOf" srcId="{842005F0-8044-4050-87E1-DD191B7BDECB}" destId="{2D231762-031D-4A1A-BF91-C0672E7CB875}" srcOrd="0" destOrd="0" presId="urn:microsoft.com/office/officeart/2005/8/layout/pyramid1"/>
    <dgm:cxn modelId="{5442719F-F0F0-4138-BB62-9A04D950FAC9}" type="presOf" srcId="{3233D998-71C0-4567-B794-6F787949AA0A}" destId="{B99DDAAD-DAC0-46BA-8976-85A5340F140A}" srcOrd="0" destOrd="0" presId="urn:microsoft.com/office/officeart/2005/8/layout/pyramid1"/>
    <dgm:cxn modelId="{9A0C11A3-FBDB-444E-B49D-1CC5DD307489}" type="presOf" srcId="{73F9A94D-6C37-403E-970F-6871FC58334D}" destId="{11EC980A-DD5B-43E3-A86E-BDB1B16B4368}" srcOrd="1" destOrd="0" presId="urn:microsoft.com/office/officeart/2005/8/layout/pyramid1"/>
    <dgm:cxn modelId="{432980AF-861F-4DA3-A5C5-A71B8CCA4816}" type="presOf" srcId="{8853CBFB-81FD-4A96-9F48-9D40D6358FF8}" destId="{D8A5E458-2C91-4A1E-BA5B-A96C2134A578}" srcOrd="1" destOrd="0" presId="urn:microsoft.com/office/officeart/2005/8/layout/pyramid1"/>
    <dgm:cxn modelId="{B7B1EDB0-6A3A-46E0-9FA8-E66E78B4B27C}" srcId="{2E58FEB0-ABAD-44FE-B4A6-E3023F348573}" destId="{97C1ACB8-E5A4-4E9F-BE1D-18296D30C6F5}" srcOrd="2" destOrd="0" parTransId="{67E11BE2-6D14-47BD-95E0-BD4EBBD4EB90}" sibTransId="{6C3DB550-9C71-4C97-95C0-8E86FBCF8EA0}"/>
    <dgm:cxn modelId="{FA0783B2-D557-426E-833F-6C59713D930C}" type="presOf" srcId="{2E58FEB0-ABAD-44FE-B4A6-E3023F348573}" destId="{DCEFB413-B9A7-448B-A0CA-74D4A68DB7B9}" srcOrd="0" destOrd="0" presId="urn:microsoft.com/office/officeart/2005/8/layout/pyramid1"/>
    <dgm:cxn modelId="{E69D18B6-C6CE-463F-BEF2-9F096AE379A4}" type="presOf" srcId="{3233D998-71C0-4567-B794-6F787949AA0A}" destId="{8FD62A45-3644-4BC9-976B-9767EC7C038B}" srcOrd="1" destOrd="0" presId="urn:microsoft.com/office/officeart/2005/8/layout/pyramid1"/>
    <dgm:cxn modelId="{05E584BC-3064-4687-9DF7-4B5DDE075FBA}" type="presOf" srcId="{73F9A94D-6C37-403E-970F-6871FC58334D}" destId="{C7AEFC0A-4075-48F6-A887-58DEB12271FE}" srcOrd="0" destOrd="0" presId="urn:microsoft.com/office/officeart/2005/8/layout/pyramid1"/>
    <dgm:cxn modelId="{5CB8E8DB-C7C8-4E2E-85D2-DCE97DE8B4F0}" type="presOf" srcId="{608B9F4C-B817-4BC9-859C-49FE49A45E5A}" destId="{39FDC06D-6D0B-49C1-B013-76877ED516A0}" srcOrd="0" destOrd="0" presId="urn:microsoft.com/office/officeart/2005/8/layout/pyramid1"/>
    <dgm:cxn modelId="{41FD5BF9-086D-4553-9425-648DC8E088C9}" srcId="{2E58FEB0-ABAD-44FE-B4A6-E3023F348573}" destId="{73F9A94D-6C37-403E-970F-6871FC58334D}" srcOrd="1" destOrd="0" parTransId="{54FF715B-C5FD-4177-B488-C905A01E6F76}" sibTransId="{1EC56358-7001-4639-AFBB-4E1E21FAFF6F}"/>
    <dgm:cxn modelId="{C9DD78FB-F109-4503-B469-CA2B842A6CFC}" type="presOf" srcId="{84D14AEB-265B-499B-AAC4-A40640BA326B}" destId="{035E0090-0548-44E7-93FE-5107D59562B1}" srcOrd="0" destOrd="0" presId="urn:microsoft.com/office/officeart/2005/8/layout/pyramid1"/>
    <dgm:cxn modelId="{79718EAB-7F95-47B8-B67C-F357AD3B07CE}" type="presParOf" srcId="{DCEFB413-B9A7-448B-A0CA-74D4A68DB7B9}" destId="{3FF43F5D-3F76-4C81-B5CB-358B2A5CC9A8}" srcOrd="0" destOrd="0" presId="urn:microsoft.com/office/officeart/2005/8/layout/pyramid1"/>
    <dgm:cxn modelId="{8173EF65-90F2-4F1A-A71A-382C2646AFE8}" type="presParOf" srcId="{3FF43F5D-3F76-4C81-B5CB-358B2A5CC9A8}" destId="{2D231762-031D-4A1A-BF91-C0672E7CB875}" srcOrd="0" destOrd="0" presId="urn:microsoft.com/office/officeart/2005/8/layout/pyramid1"/>
    <dgm:cxn modelId="{A0FA0FED-F2B8-43F5-903E-0FCEE1E05F85}" type="presParOf" srcId="{3FF43F5D-3F76-4C81-B5CB-358B2A5CC9A8}" destId="{DEEF1DF7-84ED-4E47-A5CB-8E172B8B13FC}" srcOrd="1" destOrd="0" presId="urn:microsoft.com/office/officeart/2005/8/layout/pyramid1"/>
    <dgm:cxn modelId="{F24F908C-1D19-46CA-9D44-D27F561D83FB}" type="presParOf" srcId="{DCEFB413-B9A7-448B-A0CA-74D4A68DB7B9}" destId="{244EFBF5-0F1C-4400-81C7-400F59386AD1}" srcOrd="1" destOrd="0" presId="urn:microsoft.com/office/officeart/2005/8/layout/pyramid1"/>
    <dgm:cxn modelId="{23A5407D-1B18-4EE5-83BA-521535B322D6}" type="presParOf" srcId="{244EFBF5-0F1C-4400-81C7-400F59386AD1}" destId="{C7AEFC0A-4075-48F6-A887-58DEB12271FE}" srcOrd="0" destOrd="0" presId="urn:microsoft.com/office/officeart/2005/8/layout/pyramid1"/>
    <dgm:cxn modelId="{889E6461-304B-4035-9D70-D02E86F876DD}" type="presParOf" srcId="{244EFBF5-0F1C-4400-81C7-400F59386AD1}" destId="{11EC980A-DD5B-43E3-A86E-BDB1B16B4368}" srcOrd="1" destOrd="0" presId="urn:microsoft.com/office/officeart/2005/8/layout/pyramid1"/>
    <dgm:cxn modelId="{87DFB5E7-00EC-4C2D-B8FA-358451000CB1}" type="presParOf" srcId="{DCEFB413-B9A7-448B-A0CA-74D4A68DB7B9}" destId="{86A939AD-846F-4E34-A8B6-684F7EE997B2}" srcOrd="2" destOrd="0" presId="urn:microsoft.com/office/officeart/2005/8/layout/pyramid1"/>
    <dgm:cxn modelId="{FF2C5717-A784-41E0-9C0F-68B9DD4C1D7A}" type="presParOf" srcId="{86A939AD-846F-4E34-A8B6-684F7EE997B2}" destId="{CD062FBE-DD0A-40A8-9564-802D5A19880A}" srcOrd="0" destOrd="0" presId="urn:microsoft.com/office/officeart/2005/8/layout/pyramid1"/>
    <dgm:cxn modelId="{DA022487-3500-40EE-82E6-B7847F3AAA63}" type="presParOf" srcId="{86A939AD-846F-4E34-A8B6-684F7EE997B2}" destId="{FC454147-4B3C-4BB6-942D-3CB850A525A0}" srcOrd="1" destOrd="0" presId="urn:microsoft.com/office/officeart/2005/8/layout/pyramid1"/>
    <dgm:cxn modelId="{9EA1CEB1-0256-48B2-9C6A-C3B3E8A0DB96}" type="presParOf" srcId="{DCEFB413-B9A7-448B-A0CA-74D4A68DB7B9}" destId="{BCE919BF-8634-4F3A-AF78-9D3884F78A1B}" srcOrd="3" destOrd="0" presId="urn:microsoft.com/office/officeart/2005/8/layout/pyramid1"/>
    <dgm:cxn modelId="{00CDA806-488E-46A7-9697-EB8909EC5EE0}" type="presParOf" srcId="{BCE919BF-8634-4F3A-AF78-9D3884F78A1B}" destId="{035E0090-0548-44E7-93FE-5107D59562B1}" srcOrd="0" destOrd="0" presId="urn:microsoft.com/office/officeart/2005/8/layout/pyramid1"/>
    <dgm:cxn modelId="{9E18331B-E9E0-4295-9341-91B9BD6F88CF}" type="presParOf" srcId="{BCE919BF-8634-4F3A-AF78-9D3884F78A1B}" destId="{EB302F5E-4642-4A28-A3CD-E67ED3684F7B}" srcOrd="1" destOrd="0" presId="urn:microsoft.com/office/officeart/2005/8/layout/pyramid1"/>
    <dgm:cxn modelId="{ED11E024-CFFC-4987-9F00-DCE2A674A4A6}" type="presParOf" srcId="{DCEFB413-B9A7-448B-A0CA-74D4A68DB7B9}" destId="{5F435849-325F-4A5E-9CF8-4F5678501A8F}" srcOrd="4" destOrd="0" presId="urn:microsoft.com/office/officeart/2005/8/layout/pyramid1"/>
    <dgm:cxn modelId="{DFDFB78F-AEE9-4126-9BDC-6364E58D6382}" type="presParOf" srcId="{5F435849-325F-4A5E-9CF8-4F5678501A8F}" destId="{79B7F86F-F4D2-4FF6-90EA-5C2E22B29A99}" srcOrd="0" destOrd="0" presId="urn:microsoft.com/office/officeart/2005/8/layout/pyramid1"/>
    <dgm:cxn modelId="{F420A0A4-E042-4FC0-85FE-F8CBA0DC5761}" type="presParOf" srcId="{5F435849-325F-4A5E-9CF8-4F5678501A8F}" destId="{D8A5E458-2C91-4A1E-BA5B-A96C2134A578}" srcOrd="1" destOrd="0" presId="urn:microsoft.com/office/officeart/2005/8/layout/pyramid1"/>
    <dgm:cxn modelId="{A9A5CA72-2E99-4208-AAF5-B62849A3D49F}" type="presParOf" srcId="{DCEFB413-B9A7-448B-A0CA-74D4A68DB7B9}" destId="{9F56FD9D-47F3-45AA-8AB3-4D4FE122D9D9}" srcOrd="5" destOrd="0" presId="urn:microsoft.com/office/officeart/2005/8/layout/pyramid1"/>
    <dgm:cxn modelId="{2E3E723B-05A4-4266-849A-6C5A934F6F00}" type="presParOf" srcId="{9F56FD9D-47F3-45AA-8AB3-4D4FE122D9D9}" destId="{B99DDAAD-DAC0-46BA-8976-85A5340F140A}" srcOrd="0" destOrd="0" presId="urn:microsoft.com/office/officeart/2005/8/layout/pyramid1"/>
    <dgm:cxn modelId="{E1E3663B-421F-4341-8751-F2E514BDC27E}" type="presParOf" srcId="{9F56FD9D-47F3-45AA-8AB3-4D4FE122D9D9}" destId="{8FD62A45-3644-4BC9-976B-9767EC7C038B}" srcOrd="1" destOrd="0" presId="urn:microsoft.com/office/officeart/2005/8/layout/pyramid1"/>
    <dgm:cxn modelId="{C336C47B-510C-4CA5-993B-E16960E1FDBF}" type="presParOf" srcId="{DCEFB413-B9A7-448B-A0CA-74D4A68DB7B9}" destId="{2A097388-2162-4001-9920-8634ECAD9F96}" srcOrd="6" destOrd="0" presId="urn:microsoft.com/office/officeart/2005/8/layout/pyramid1"/>
    <dgm:cxn modelId="{F3D225D2-E379-42DF-B21D-D7A73C7287F6}" type="presParOf" srcId="{2A097388-2162-4001-9920-8634ECAD9F96}" destId="{39FDC06D-6D0B-49C1-B013-76877ED516A0}" srcOrd="0" destOrd="0" presId="urn:microsoft.com/office/officeart/2005/8/layout/pyramid1"/>
    <dgm:cxn modelId="{0B63E873-3C68-4064-8D54-CEC48CDA9E2A}" type="presParOf" srcId="{2A097388-2162-4001-9920-8634ECAD9F96}" destId="{39DB67D9-2CEF-4C9C-9F0F-BD309CD30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58FEB0-ABAD-44FE-B4A6-E3023F348573}" type="doc">
      <dgm:prSet loTypeId="urn:microsoft.com/office/officeart/2005/8/layout/pyramid1" loCatId="pyramid" qsTypeId="urn:microsoft.com/office/officeart/2005/8/quickstyle/simple5" qsCatId="simple" csTypeId="urn:microsoft.com/office/officeart/2005/8/colors/accent0_1" csCatId="mainScheme" phldr="1"/>
      <dgm:spPr/>
    </dgm:pt>
    <dgm:pt modelId="{73F9A94D-6C37-403E-970F-6871FC58334D}">
      <dgm:prSet phldrT="[文本]"/>
      <dgm:spPr/>
      <dgm:t>
        <a:bodyPr/>
        <a:lstStyle/>
        <a:p>
          <a:r>
            <a:rPr lang="en-US" altLang="zh-CN" dirty="0"/>
            <a:t>SLAM</a:t>
          </a:r>
          <a:endParaRPr lang="zh-CN" altLang="en-US" dirty="0"/>
        </a:p>
      </dgm:t>
    </dgm:pt>
    <dgm:pt modelId="{54FF715B-C5FD-4177-B488-C905A01E6F76}" type="parTrans" cxnId="{41FD5BF9-086D-4553-9425-648DC8E088C9}">
      <dgm:prSet/>
      <dgm:spPr/>
      <dgm:t>
        <a:bodyPr/>
        <a:lstStyle/>
        <a:p>
          <a:endParaRPr lang="zh-CN" altLang="en-US"/>
        </a:p>
      </dgm:t>
    </dgm:pt>
    <dgm:pt modelId="{1EC56358-7001-4639-AFBB-4E1E21FAFF6F}" type="sibTrans" cxnId="{41FD5BF9-086D-4553-9425-648DC8E088C9}">
      <dgm:prSet/>
      <dgm:spPr/>
      <dgm:t>
        <a:bodyPr/>
        <a:lstStyle/>
        <a:p>
          <a:endParaRPr lang="zh-CN" altLang="en-US"/>
        </a:p>
      </dgm:t>
    </dgm:pt>
    <dgm:pt modelId="{97C1ACB8-E5A4-4E9F-BE1D-18296D30C6F5}">
      <dgm:prSet phldrT="[文本]"/>
      <dgm:spPr/>
      <dgm:t>
        <a:bodyPr/>
        <a:lstStyle/>
        <a:p>
          <a:r>
            <a:rPr lang="en-US" altLang="zh-CN" dirty="0"/>
            <a:t>PID Control</a:t>
          </a:r>
          <a:endParaRPr lang="zh-CN" altLang="en-US" dirty="0"/>
        </a:p>
      </dgm:t>
    </dgm:pt>
    <dgm:pt modelId="{67E11BE2-6D14-47BD-95E0-BD4EBBD4EB90}" type="parTrans" cxnId="{B7B1EDB0-6A3A-46E0-9FA8-E66E78B4B27C}">
      <dgm:prSet/>
      <dgm:spPr/>
      <dgm:t>
        <a:bodyPr/>
        <a:lstStyle/>
        <a:p>
          <a:endParaRPr lang="zh-CN" altLang="en-US"/>
        </a:p>
      </dgm:t>
    </dgm:pt>
    <dgm:pt modelId="{6C3DB550-9C71-4C97-95C0-8E86FBCF8EA0}" type="sibTrans" cxnId="{B7B1EDB0-6A3A-46E0-9FA8-E66E78B4B27C}">
      <dgm:prSet/>
      <dgm:spPr/>
      <dgm:t>
        <a:bodyPr/>
        <a:lstStyle/>
        <a:p>
          <a:endParaRPr lang="zh-CN" altLang="en-US"/>
        </a:p>
      </dgm:t>
    </dgm:pt>
    <dgm:pt modelId="{84D14AEB-265B-499B-AAC4-A40640BA326B}">
      <dgm:prSet phldrT="[文本]"/>
      <dgm:spPr/>
      <dgm:t>
        <a:bodyPr/>
        <a:lstStyle/>
        <a:p>
          <a:r>
            <a:rPr lang="en-US" altLang="en-US" dirty="0">
              <a:hlinkClick xmlns:r="http://schemas.openxmlformats.org/officeDocument/2006/relationships" r:id="rId1" action="ppaction://hlinksldjump"/>
            </a:rPr>
            <a:t>Communication problems of each module</a:t>
          </a:r>
          <a:endParaRPr lang="zh-CN" altLang="en-US" dirty="0"/>
        </a:p>
      </dgm:t>
    </dgm:pt>
    <dgm:pt modelId="{E8C8FF2E-48CB-4501-A9E9-F4A4361106AE}" type="parTrans" cxnId="{249CEF43-7C8D-4489-A845-EF96D0887897}">
      <dgm:prSet/>
      <dgm:spPr/>
      <dgm:t>
        <a:bodyPr/>
        <a:lstStyle/>
        <a:p>
          <a:endParaRPr lang="zh-CN" altLang="en-US"/>
        </a:p>
      </dgm:t>
    </dgm:pt>
    <dgm:pt modelId="{7C962A0B-3876-43DF-9483-F4B3B93918C5}" type="sibTrans" cxnId="{249CEF43-7C8D-4489-A845-EF96D0887897}">
      <dgm:prSet/>
      <dgm:spPr/>
      <dgm:t>
        <a:bodyPr/>
        <a:lstStyle/>
        <a:p>
          <a:endParaRPr lang="zh-CN" altLang="en-US"/>
        </a:p>
      </dgm:t>
    </dgm:pt>
    <dgm:pt modelId="{3233D998-71C0-4567-B794-6F787949AA0A}">
      <dgm:prSet phldrT="[文本]"/>
      <dgm:spPr/>
      <dgm:t>
        <a:bodyPr/>
        <a:lstStyle/>
        <a:p>
          <a:r>
            <a:rPr lang="en-US" altLang="en-US" dirty="0">
              <a:hlinkClick xmlns:r="http://schemas.openxmlformats.org/officeDocument/2006/relationships" r:id="rId2" action="ppaction://hlinksldjump"/>
            </a:rPr>
            <a:t>Physical structure design</a:t>
          </a:r>
          <a:endParaRPr lang="zh-CN" altLang="en-US" dirty="0"/>
        </a:p>
      </dgm:t>
    </dgm:pt>
    <dgm:pt modelId="{09361230-A6E5-47CB-B0C3-9C6B37E9DC58}" type="parTrans" cxnId="{D6F6592B-2746-4FE3-B7C0-9F70A5C564D5}">
      <dgm:prSet/>
      <dgm:spPr/>
      <dgm:t>
        <a:bodyPr/>
        <a:lstStyle/>
        <a:p>
          <a:endParaRPr lang="zh-CN" altLang="en-US"/>
        </a:p>
      </dgm:t>
    </dgm:pt>
    <dgm:pt modelId="{C9432A24-0EE3-4338-9C19-4B1BB6C7CC4C}" type="sibTrans" cxnId="{D6F6592B-2746-4FE3-B7C0-9F70A5C564D5}">
      <dgm:prSet/>
      <dgm:spPr/>
      <dgm:t>
        <a:bodyPr/>
        <a:lstStyle/>
        <a:p>
          <a:endParaRPr lang="zh-CN" altLang="en-US"/>
        </a:p>
      </dgm:t>
    </dgm:pt>
    <dgm:pt modelId="{8853CBFB-81FD-4A96-9F48-9D40D6358FF8}">
      <dgm:prSet phldrT="[文本]"/>
      <dgm:spPr/>
      <dgm:t>
        <a:bodyPr/>
        <a:lstStyle/>
        <a:p>
          <a:r>
            <a:rPr lang="en-US" altLang="zh-CN" dirty="0">
              <a:hlinkClick xmlns:r="http://schemas.openxmlformats.org/officeDocument/2006/relationships" r:id="rId1" action="ppaction://hlinksldjump"/>
            </a:rPr>
            <a:t>Electrical system design</a:t>
          </a:r>
          <a:endParaRPr lang="zh-CN" altLang="en-US" dirty="0"/>
        </a:p>
      </dgm:t>
    </dgm:pt>
    <dgm:pt modelId="{B894DF41-2C9A-4BE4-8550-D12B707A63E2}" type="parTrans" cxnId="{B5435D5F-836A-40D7-A6B6-2BC12DA1D690}">
      <dgm:prSet/>
      <dgm:spPr/>
      <dgm:t>
        <a:bodyPr/>
        <a:lstStyle/>
        <a:p>
          <a:endParaRPr lang="zh-CN" altLang="en-US"/>
        </a:p>
      </dgm:t>
    </dgm:pt>
    <dgm:pt modelId="{699D5456-13A1-44F1-BFFB-CA176D25885F}" type="sibTrans" cxnId="{B5435D5F-836A-40D7-A6B6-2BC12DA1D690}">
      <dgm:prSet/>
      <dgm:spPr/>
      <dgm:t>
        <a:bodyPr/>
        <a:lstStyle/>
        <a:p>
          <a:endParaRPr lang="zh-CN" altLang="en-US"/>
        </a:p>
      </dgm:t>
    </dgm:pt>
    <dgm:pt modelId="{608B9F4C-B817-4BC9-859C-49FE49A45E5A}">
      <dgm:prSet/>
      <dgm:spPr/>
      <dgm:t>
        <a:bodyPr/>
        <a:lstStyle/>
        <a:p>
          <a:r>
            <a:rPr lang="en-US" altLang="en-US" dirty="0"/>
            <a:t>Preliminary investigation</a:t>
          </a:r>
          <a:endParaRPr lang="zh-CN" altLang="en-US" dirty="0"/>
        </a:p>
      </dgm:t>
    </dgm:pt>
    <dgm:pt modelId="{54E99CF8-1375-4D90-B847-6E8F75C3036D}" type="parTrans" cxnId="{34622970-C7B9-4276-AE6B-50B0BC220177}">
      <dgm:prSet/>
      <dgm:spPr/>
      <dgm:t>
        <a:bodyPr/>
        <a:lstStyle/>
        <a:p>
          <a:endParaRPr lang="zh-CN" altLang="en-US"/>
        </a:p>
      </dgm:t>
    </dgm:pt>
    <dgm:pt modelId="{8928836D-1131-4E29-AC43-1214F4B62AAC}" type="sibTrans" cxnId="{34622970-C7B9-4276-AE6B-50B0BC220177}">
      <dgm:prSet/>
      <dgm:spPr/>
      <dgm:t>
        <a:bodyPr/>
        <a:lstStyle/>
        <a:p>
          <a:endParaRPr lang="zh-CN" altLang="en-US"/>
        </a:p>
      </dgm:t>
    </dgm:pt>
    <dgm:pt modelId="{842005F0-8044-4050-87E1-DD191B7BDECB}">
      <dgm:prSet/>
      <dgm:spPr/>
      <dgm:t>
        <a:bodyPr/>
        <a:lstStyle/>
        <a:p>
          <a:endParaRPr lang="zh-CN" altLang="en-US"/>
        </a:p>
      </dgm:t>
    </dgm:pt>
    <dgm:pt modelId="{83C86E38-9387-42EF-8936-789C342EE438}" type="sibTrans" cxnId="{D9C77194-BCD9-43A8-8D92-613105D6B7EE}">
      <dgm:prSet/>
      <dgm:spPr/>
      <dgm:t>
        <a:bodyPr/>
        <a:lstStyle/>
        <a:p>
          <a:endParaRPr lang="zh-CN" altLang="en-US"/>
        </a:p>
      </dgm:t>
    </dgm:pt>
    <dgm:pt modelId="{7BBD0565-7583-4092-A48D-D45E206B1668}" type="parTrans" cxnId="{D9C77194-BCD9-43A8-8D92-613105D6B7EE}">
      <dgm:prSet/>
      <dgm:spPr/>
      <dgm:t>
        <a:bodyPr/>
        <a:lstStyle/>
        <a:p>
          <a:endParaRPr lang="zh-CN" altLang="en-US"/>
        </a:p>
      </dgm:t>
    </dgm:pt>
    <dgm:pt modelId="{DCEFB413-B9A7-448B-A0CA-74D4A68DB7B9}" type="pres">
      <dgm:prSet presAssocID="{2E58FEB0-ABAD-44FE-B4A6-E3023F348573}" presName="Name0" presStyleCnt="0">
        <dgm:presLayoutVars>
          <dgm:dir/>
          <dgm:animLvl val="lvl"/>
          <dgm:resizeHandles val="exact"/>
        </dgm:presLayoutVars>
      </dgm:prSet>
      <dgm:spPr/>
    </dgm:pt>
    <dgm:pt modelId="{3FF43F5D-3F76-4C81-B5CB-358B2A5CC9A8}" type="pres">
      <dgm:prSet presAssocID="{842005F0-8044-4050-87E1-DD191B7BDECB}" presName="Name8" presStyleCnt="0"/>
      <dgm:spPr/>
    </dgm:pt>
    <dgm:pt modelId="{2D231762-031D-4A1A-BF91-C0672E7CB875}" type="pres">
      <dgm:prSet presAssocID="{842005F0-8044-4050-87E1-DD191B7BDECB}" presName="level" presStyleLbl="node1" presStyleIdx="0" presStyleCnt="7">
        <dgm:presLayoutVars>
          <dgm:chMax val="1"/>
          <dgm:bulletEnabled val="1"/>
        </dgm:presLayoutVars>
      </dgm:prSet>
      <dgm:spPr/>
    </dgm:pt>
    <dgm:pt modelId="{DEEF1DF7-84ED-4E47-A5CB-8E172B8B13FC}" type="pres">
      <dgm:prSet presAssocID="{842005F0-8044-4050-87E1-DD191B7BDECB}" presName="levelTx" presStyleLbl="revTx" presStyleIdx="0" presStyleCnt="0">
        <dgm:presLayoutVars>
          <dgm:chMax val="1"/>
          <dgm:bulletEnabled val="1"/>
        </dgm:presLayoutVars>
      </dgm:prSet>
      <dgm:spPr/>
    </dgm:pt>
    <dgm:pt modelId="{244EFBF5-0F1C-4400-81C7-400F59386AD1}" type="pres">
      <dgm:prSet presAssocID="{73F9A94D-6C37-403E-970F-6871FC58334D}" presName="Name8" presStyleCnt="0"/>
      <dgm:spPr/>
    </dgm:pt>
    <dgm:pt modelId="{C7AEFC0A-4075-48F6-A887-58DEB12271FE}" type="pres">
      <dgm:prSet presAssocID="{73F9A94D-6C37-403E-970F-6871FC58334D}" presName="level" presStyleLbl="node1" presStyleIdx="1" presStyleCnt="7">
        <dgm:presLayoutVars>
          <dgm:chMax val="1"/>
          <dgm:bulletEnabled val="1"/>
        </dgm:presLayoutVars>
      </dgm:prSet>
      <dgm:spPr/>
    </dgm:pt>
    <dgm:pt modelId="{11EC980A-DD5B-43E3-A86E-BDB1B16B4368}" type="pres">
      <dgm:prSet presAssocID="{73F9A94D-6C37-403E-970F-6871FC58334D}" presName="levelTx" presStyleLbl="revTx" presStyleIdx="0" presStyleCnt="0">
        <dgm:presLayoutVars>
          <dgm:chMax val="1"/>
          <dgm:bulletEnabled val="1"/>
        </dgm:presLayoutVars>
      </dgm:prSet>
      <dgm:spPr/>
    </dgm:pt>
    <dgm:pt modelId="{86A939AD-846F-4E34-A8B6-684F7EE997B2}" type="pres">
      <dgm:prSet presAssocID="{97C1ACB8-E5A4-4E9F-BE1D-18296D30C6F5}" presName="Name8" presStyleCnt="0"/>
      <dgm:spPr/>
    </dgm:pt>
    <dgm:pt modelId="{CD062FBE-DD0A-40A8-9564-802D5A19880A}" type="pres">
      <dgm:prSet presAssocID="{97C1ACB8-E5A4-4E9F-BE1D-18296D30C6F5}" presName="level" presStyleLbl="node1" presStyleIdx="2" presStyleCnt="7" custLinFactNeighborX="131" custLinFactNeighborY="1608">
        <dgm:presLayoutVars>
          <dgm:chMax val="1"/>
          <dgm:bulletEnabled val="1"/>
        </dgm:presLayoutVars>
      </dgm:prSet>
      <dgm:spPr/>
    </dgm:pt>
    <dgm:pt modelId="{FC454147-4B3C-4BB6-942D-3CB850A525A0}" type="pres">
      <dgm:prSet presAssocID="{97C1ACB8-E5A4-4E9F-BE1D-18296D30C6F5}" presName="levelTx" presStyleLbl="revTx" presStyleIdx="0" presStyleCnt="0">
        <dgm:presLayoutVars>
          <dgm:chMax val="1"/>
          <dgm:bulletEnabled val="1"/>
        </dgm:presLayoutVars>
      </dgm:prSet>
      <dgm:spPr/>
    </dgm:pt>
    <dgm:pt modelId="{BCE919BF-8634-4F3A-AF78-9D3884F78A1B}" type="pres">
      <dgm:prSet presAssocID="{84D14AEB-265B-499B-AAC4-A40640BA326B}" presName="Name8" presStyleCnt="0"/>
      <dgm:spPr/>
    </dgm:pt>
    <dgm:pt modelId="{035E0090-0548-44E7-93FE-5107D59562B1}" type="pres">
      <dgm:prSet presAssocID="{84D14AEB-265B-499B-AAC4-A40640BA326B}" presName="level" presStyleLbl="node1" presStyleIdx="3" presStyleCnt="7">
        <dgm:presLayoutVars>
          <dgm:chMax val="1"/>
          <dgm:bulletEnabled val="1"/>
        </dgm:presLayoutVars>
      </dgm:prSet>
      <dgm:spPr/>
    </dgm:pt>
    <dgm:pt modelId="{EB302F5E-4642-4A28-A3CD-E67ED3684F7B}" type="pres">
      <dgm:prSet presAssocID="{84D14AEB-265B-499B-AAC4-A40640BA326B}" presName="levelTx" presStyleLbl="revTx" presStyleIdx="0" presStyleCnt="0">
        <dgm:presLayoutVars>
          <dgm:chMax val="1"/>
          <dgm:bulletEnabled val="1"/>
        </dgm:presLayoutVars>
      </dgm:prSet>
      <dgm:spPr/>
    </dgm:pt>
    <dgm:pt modelId="{5F435849-325F-4A5E-9CF8-4F5678501A8F}" type="pres">
      <dgm:prSet presAssocID="{8853CBFB-81FD-4A96-9F48-9D40D6358FF8}" presName="Name8" presStyleCnt="0"/>
      <dgm:spPr/>
    </dgm:pt>
    <dgm:pt modelId="{79B7F86F-F4D2-4FF6-90EA-5C2E22B29A99}" type="pres">
      <dgm:prSet presAssocID="{8853CBFB-81FD-4A96-9F48-9D40D6358FF8}" presName="level" presStyleLbl="node1" presStyleIdx="4" presStyleCnt="7" custScaleX="100309">
        <dgm:presLayoutVars>
          <dgm:chMax val="1"/>
          <dgm:bulletEnabled val="1"/>
        </dgm:presLayoutVars>
      </dgm:prSet>
      <dgm:spPr/>
    </dgm:pt>
    <dgm:pt modelId="{D8A5E458-2C91-4A1E-BA5B-A96C2134A578}" type="pres">
      <dgm:prSet presAssocID="{8853CBFB-81FD-4A96-9F48-9D40D6358FF8}" presName="levelTx" presStyleLbl="revTx" presStyleIdx="0" presStyleCnt="0">
        <dgm:presLayoutVars>
          <dgm:chMax val="1"/>
          <dgm:bulletEnabled val="1"/>
        </dgm:presLayoutVars>
      </dgm:prSet>
      <dgm:spPr/>
    </dgm:pt>
    <dgm:pt modelId="{9F56FD9D-47F3-45AA-8AB3-4D4FE122D9D9}" type="pres">
      <dgm:prSet presAssocID="{3233D998-71C0-4567-B794-6F787949AA0A}" presName="Name8" presStyleCnt="0"/>
      <dgm:spPr/>
    </dgm:pt>
    <dgm:pt modelId="{B99DDAAD-DAC0-46BA-8976-85A5340F140A}" type="pres">
      <dgm:prSet presAssocID="{3233D998-71C0-4567-B794-6F787949AA0A}" presName="level" presStyleLbl="node1" presStyleIdx="5" presStyleCnt="7">
        <dgm:presLayoutVars>
          <dgm:chMax val="1"/>
          <dgm:bulletEnabled val="1"/>
        </dgm:presLayoutVars>
      </dgm:prSet>
      <dgm:spPr/>
    </dgm:pt>
    <dgm:pt modelId="{8FD62A45-3644-4BC9-976B-9767EC7C038B}" type="pres">
      <dgm:prSet presAssocID="{3233D998-71C0-4567-B794-6F787949AA0A}" presName="levelTx" presStyleLbl="revTx" presStyleIdx="0" presStyleCnt="0">
        <dgm:presLayoutVars>
          <dgm:chMax val="1"/>
          <dgm:bulletEnabled val="1"/>
        </dgm:presLayoutVars>
      </dgm:prSet>
      <dgm:spPr/>
    </dgm:pt>
    <dgm:pt modelId="{2A097388-2162-4001-9920-8634ECAD9F96}" type="pres">
      <dgm:prSet presAssocID="{608B9F4C-B817-4BC9-859C-49FE49A45E5A}" presName="Name8" presStyleCnt="0"/>
      <dgm:spPr/>
    </dgm:pt>
    <dgm:pt modelId="{39FDC06D-6D0B-49C1-B013-76877ED516A0}" type="pres">
      <dgm:prSet presAssocID="{608B9F4C-B817-4BC9-859C-49FE49A45E5A}" presName="level" presStyleLbl="node1" presStyleIdx="6" presStyleCnt="7">
        <dgm:presLayoutVars>
          <dgm:chMax val="1"/>
          <dgm:bulletEnabled val="1"/>
        </dgm:presLayoutVars>
      </dgm:prSet>
      <dgm:spPr/>
    </dgm:pt>
    <dgm:pt modelId="{39DB67D9-2CEF-4C9C-9F0F-BD309CD30C51}" type="pres">
      <dgm:prSet presAssocID="{608B9F4C-B817-4BC9-859C-49FE49A45E5A}" presName="levelTx" presStyleLbl="revTx" presStyleIdx="0" presStyleCnt="0">
        <dgm:presLayoutVars>
          <dgm:chMax val="1"/>
          <dgm:bulletEnabled val="1"/>
        </dgm:presLayoutVars>
      </dgm:prSet>
      <dgm:spPr/>
    </dgm:pt>
  </dgm:ptLst>
  <dgm:cxnLst>
    <dgm:cxn modelId="{9E19C408-3947-4117-A709-14CE422429B1}" type="presOf" srcId="{84D14AEB-265B-499B-AAC4-A40640BA326B}" destId="{EB302F5E-4642-4A28-A3CD-E67ED3684F7B}" srcOrd="1" destOrd="0" presId="urn:microsoft.com/office/officeart/2005/8/layout/pyramid1"/>
    <dgm:cxn modelId="{D6F6592B-2746-4FE3-B7C0-9F70A5C564D5}" srcId="{2E58FEB0-ABAD-44FE-B4A6-E3023F348573}" destId="{3233D998-71C0-4567-B794-6F787949AA0A}" srcOrd="5" destOrd="0" parTransId="{09361230-A6E5-47CB-B0C3-9C6B37E9DC58}" sibTransId="{C9432A24-0EE3-4338-9C19-4B1BB6C7CC4C}"/>
    <dgm:cxn modelId="{2C2BB83A-7F4D-4A26-A48B-BE85FA96DB09}" type="presOf" srcId="{842005F0-8044-4050-87E1-DD191B7BDECB}" destId="{DEEF1DF7-84ED-4E47-A5CB-8E172B8B13FC}" srcOrd="1" destOrd="0" presId="urn:microsoft.com/office/officeart/2005/8/layout/pyramid1"/>
    <dgm:cxn modelId="{B5435D5F-836A-40D7-A6B6-2BC12DA1D690}" srcId="{2E58FEB0-ABAD-44FE-B4A6-E3023F348573}" destId="{8853CBFB-81FD-4A96-9F48-9D40D6358FF8}" srcOrd="4" destOrd="0" parTransId="{B894DF41-2C9A-4BE4-8550-D12B707A63E2}" sibTransId="{699D5456-13A1-44F1-BFFB-CA176D25885F}"/>
    <dgm:cxn modelId="{4303DA61-FC1E-4300-8243-96CEF017332E}" type="presOf" srcId="{8853CBFB-81FD-4A96-9F48-9D40D6358FF8}" destId="{79B7F86F-F4D2-4FF6-90EA-5C2E22B29A99}" srcOrd="0" destOrd="0" presId="urn:microsoft.com/office/officeart/2005/8/layout/pyramid1"/>
    <dgm:cxn modelId="{2D3B8E42-EDCE-43A6-A91E-F22D71BA961C}" type="presOf" srcId="{608B9F4C-B817-4BC9-859C-49FE49A45E5A}" destId="{39DB67D9-2CEF-4C9C-9F0F-BD309CD30C51}" srcOrd="1" destOrd="0" presId="urn:microsoft.com/office/officeart/2005/8/layout/pyramid1"/>
    <dgm:cxn modelId="{249CEF43-7C8D-4489-A845-EF96D0887897}" srcId="{2E58FEB0-ABAD-44FE-B4A6-E3023F348573}" destId="{84D14AEB-265B-499B-AAC4-A40640BA326B}" srcOrd="3" destOrd="0" parTransId="{E8C8FF2E-48CB-4501-A9E9-F4A4361106AE}" sibTransId="{7C962A0B-3876-43DF-9483-F4B3B93918C5}"/>
    <dgm:cxn modelId="{34622970-C7B9-4276-AE6B-50B0BC220177}" srcId="{2E58FEB0-ABAD-44FE-B4A6-E3023F348573}" destId="{608B9F4C-B817-4BC9-859C-49FE49A45E5A}" srcOrd="6" destOrd="0" parTransId="{54E99CF8-1375-4D90-B847-6E8F75C3036D}" sibTransId="{8928836D-1131-4E29-AC43-1214F4B62AAC}"/>
    <dgm:cxn modelId="{C2406970-2ACE-4542-A396-62B574E4255A}" type="presOf" srcId="{97C1ACB8-E5A4-4E9F-BE1D-18296D30C6F5}" destId="{CD062FBE-DD0A-40A8-9564-802D5A19880A}" srcOrd="0" destOrd="0" presId="urn:microsoft.com/office/officeart/2005/8/layout/pyramid1"/>
    <dgm:cxn modelId="{C4A2F88C-466C-44C1-AE43-E0C8A47219A2}" type="presOf" srcId="{97C1ACB8-E5A4-4E9F-BE1D-18296D30C6F5}" destId="{FC454147-4B3C-4BB6-942D-3CB850A525A0}" srcOrd="1" destOrd="0" presId="urn:microsoft.com/office/officeart/2005/8/layout/pyramid1"/>
    <dgm:cxn modelId="{D9C77194-BCD9-43A8-8D92-613105D6B7EE}" srcId="{2E58FEB0-ABAD-44FE-B4A6-E3023F348573}" destId="{842005F0-8044-4050-87E1-DD191B7BDECB}" srcOrd="0" destOrd="0" parTransId="{7BBD0565-7583-4092-A48D-D45E206B1668}" sibTransId="{83C86E38-9387-42EF-8936-789C342EE438}"/>
    <dgm:cxn modelId="{65585898-FEA4-4323-98EA-7045C137089F}" type="presOf" srcId="{842005F0-8044-4050-87E1-DD191B7BDECB}" destId="{2D231762-031D-4A1A-BF91-C0672E7CB875}" srcOrd="0" destOrd="0" presId="urn:microsoft.com/office/officeart/2005/8/layout/pyramid1"/>
    <dgm:cxn modelId="{5442719F-F0F0-4138-BB62-9A04D950FAC9}" type="presOf" srcId="{3233D998-71C0-4567-B794-6F787949AA0A}" destId="{B99DDAAD-DAC0-46BA-8976-85A5340F140A}" srcOrd="0" destOrd="0" presId="urn:microsoft.com/office/officeart/2005/8/layout/pyramid1"/>
    <dgm:cxn modelId="{9A0C11A3-FBDB-444E-B49D-1CC5DD307489}" type="presOf" srcId="{73F9A94D-6C37-403E-970F-6871FC58334D}" destId="{11EC980A-DD5B-43E3-A86E-BDB1B16B4368}" srcOrd="1" destOrd="0" presId="urn:microsoft.com/office/officeart/2005/8/layout/pyramid1"/>
    <dgm:cxn modelId="{432980AF-861F-4DA3-A5C5-A71B8CCA4816}" type="presOf" srcId="{8853CBFB-81FD-4A96-9F48-9D40D6358FF8}" destId="{D8A5E458-2C91-4A1E-BA5B-A96C2134A578}" srcOrd="1" destOrd="0" presId="urn:microsoft.com/office/officeart/2005/8/layout/pyramid1"/>
    <dgm:cxn modelId="{B7B1EDB0-6A3A-46E0-9FA8-E66E78B4B27C}" srcId="{2E58FEB0-ABAD-44FE-B4A6-E3023F348573}" destId="{97C1ACB8-E5A4-4E9F-BE1D-18296D30C6F5}" srcOrd="2" destOrd="0" parTransId="{67E11BE2-6D14-47BD-95E0-BD4EBBD4EB90}" sibTransId="{6C3DB550-9C71-4C97-95C0-8E86FBCF8EA0}"/>
    <dgm:cxn modelId="{FA0783B2-D557-426E-833F-6C59713D930C}" type="presOf" srcId="{2E58FEB0-ABAD-44FE-B4A6-E3023F348573}" destId="{DCEFB413-B9A7-448B-A0CA-74D4A68DB7B9}" srcOrd="0" destOrd="0" presId="urn:microsoft.com/office/officeart/2005/8/layout/pyramid1"/>
    <dgm:cxn modelId="{E69D18B6-C6CE-463F-BEF2-9F096AE379A4}" type="presOf" srcId="{3233D998-71C0-4567-B794-6F787949AA0A}" destId="{8FD62A45-3644-4BC9-976B-9767EC7C038B}" srcOrd="1" destOrd="0" presId="urn:microsoft.com/office/officeart/2005/8/layout/pyramid1"/>
    <dgm:cxn modelId="{05E584BC-3064-4687-9DF7-4B5DDE075FBA}" type="presOf" srcId="{73F9A94D-6C37-403E-970F-6871FC58334D}" destId="{C7AEFC0A-4075-48F6-A887-58DEB12271FE}" srcOrd="0" destOrd="0" presId="urn:microsoft.com/office/officeart/2005/8/layout/pyramid1"/>
    <dgm:cxn modelId="{5CB8E8DB-C7C8-4E2E-85D2-DCE97DE8B4F0}" type="presOf" srcId="{608B9F4C-B817-4BC9-859C-49FE49A45E5A}" destId="{39FDC06D-6D0B-49C1-B013-76877ED516A0}" srcOrd="0" destOrd="0" presId="urn:microsoft.com/office/officeart/2005/8/layout/pyramid1"/>
    <dgm:cxn modelId="{41FD5BF9-086D-4553-9425-648DC8E088C9}" srcId="{2E58FEB0-ABAD-44FE-B4A6-E3023F348573}" destId="{73F9A94D-6C37-403E-970F-6871FC58334D}" srcOrd="1" destOrd="0" parTransId="{54FF715B-C5FD-4177-B488-C905A01E6F76}" sibTransId="{1EC56358-7001-4639-AFBB-4E1E21FAFF6F}"/>
    <dgm:cxn modelId="{C9DD78FB-F109-4503-B469-CA2B842A6CFC}" type="presOf" srcId="{84D14AEB-265B-499B-AAC4-A40640BA326B}" destId="{035E0090-0548-44E7-93FE-5107D59562B1}" srcOrd="0" destOrd="0" presId="urn:microsoft.com/office/officeart/2005/8/layout/pyramid1"/>
    <dgm:cxn modelId="{79718EAB-7F95-47B8-B67C-F357AD3B07CE}" type="presParOf" srcId="{DCEFB413-B9A7-448B-A0CA-74D4A68DB7B9}" destId="{3FF43F5D-3F76-4C81-B5CB-358B2A5CC9A8}" srcOrd="0" destOrd="0" presId="urn:microsoft.com/office/officeart/2005/8/layout/pyramid1"/>
    <dgm:cxn modelId="{8173EF65-90F2-4F1A-A71A-382C2646AFE8}" type="presParOf" srcId="{3FF43F5D-3F76-4C81-B5CB-358B2A5CC9A8}" destId="{2D231762-031D-4A1A-BF91-C0672E7CB875}" srcOrd="0" destOrd="0" presId="urn:microsoft.com/office/officeart/2005/8/layout/pyramid1"/>
    <dgm:cxn modelId="{A0FA0FED-F2B8-43F5-903E-0FCEE1E05F85}" type="presParOf" srcId="{3FF43F5D-3F76-4C81-B5CB-358B2A5CC9A8}" destId="{DEEF1DF7-84ED-4E47-A5CB-8E172B8B13FC}" srcOrd="1" destOrd="0" presId="urn:microsoft.com/office/officeart/2005/8/layout/pyramid1"/>
    <dgm:cxn modelId="{F24F908C-1D19-46CA-9D44-D27F561D83FB}" type="presParOf" srcId="{DCEFB413-B9A7-448B-A0CA-74D4A68DB7B9}" destId="{244EFBF5-0F1C-4400-81C7-400F59386AD1}" srcOrd="1" destOrd="0" presId="urn:microsoft.com/office/officeart/2005/8/layout/pyramid1"/>
    <dgm:cxn modelId="{23A5407D-1B18-4EE5-83BA-521535B322D6}" type="presParOf" srcId="{244EFBF5-0F1C-4400-81C7-400F59386AD1}" destId="{C7AEFC0A-4075-48F6-A887-58DEB12271FE}" srcOrd="0" destOrd="0" presId="urn:microsoft.com/office/officeart/2005/8/layout/pyramid1"/>
    <dgm:cxn modelId="{889E6461-304B-4035-9D70-D02E86F876DD}" type="presParOf" srcId="{244EFBF5-0F1C-4400-81C7-400F59386AD1}" destId="{11EC980A-DD5B-43E3-A86E-BDB1B16B4368}" srcOrd="1" destOrd="0" presId="urn:microsoft.com/office/officeart/2005/8/layout/pyramid1"/>
    <dgm:cxn modelId="{87DFB5E7-00EC-4C2D-B8FA-358451000CB1}" type="presParOf" srcId="{DCEFB413-B9A7-448B-A0CA-74D4A68DB7B9}" destId="{86A939AD-846F-4E34-A8B6-684F7EE997B2}" srcOrd="2" destOrd="0" presId="urn:microsoft.com/office/officeart/2005/8/layout/pyramid1"/>
    <dgm:cxn modelId="{FF2C5717-A784-41E0-9C0F-68B9DD4C1D7A}" type="presParOf" srcId="{86A939AD-846F-4E34-A8B6-684F7EE997B2}" destId="{CD062FBE-DD0A-40A8-9564-802D5A19880A}" srcOrd="0" destOrd="0" presId="urn:microsoft.com/office/officeart/2005/8/layout/pyramid1"/>
    <dgm:cxn modelId="{DA022487-3500-40EE-82E6-B7847F3AAA63}" type="presParOf" srcId="{86A939AD-846F-4E34-A8B6-684F7EE997B2}" destId="{FC454147-4B3C-4BB6-942D-3CB850A525A0}" srcOrd="1" destOrd="0" presId="urn:microsoft.com/office/officeart/2005/8/layout/pyramid1"/>
    <dgm:cxn modelId="{9EA1CEB1-0256-48B2-9C6A-C3B3E8A0DB96}" type="presParOf" srcId="{DCEFB413-B9A7-448B-A0CA-74D4A68DB7B9}" destId="{BCE919BF-8634-4F3A-AF78-9D3884F78A1B}" srcOrd="3" destOrd="0" presId="urn:microsoft.com/office/officeart/2005/8/layout/pyramid1"/>
    <dgm:cxn modelId="{00CDA806-488E-46A7-9697-EB8909EC5EE0}" type="presParOf" srcId="{BCE919BF-8634-4F3A-AF78-9D3884F78A1B}" destId="{035E0090-0548-44E7-93FE-5107D59562B1}" srcOrd="0" destOrd="0" presId="urn:microsoft.com/office/officeart/2005/8/layout/pyramid1"/>
    <dgm:cxn modelId="{9E18331B-E9E0-4295-9341-91B9BD6F88CF}" type="presParOf" srcId="{BCE919BF-8634-4F3A-AF78-9D3884F78A1B}" destId="{EB302F5E-4642-4A28-A3CD-E67ED3684F7B}" srcOrd="1" destOrd="0" presId="urn:microsoft.com/office/officeart/2005/8/layout/pyramid1"/>
    <dgm:cxn modelId="{ED11E024-CFFC-4987-9F00-DCE2A674A4A6}" type="presParOf" srcId="{DCEFB413-B9A7-448B-A0CA-74D4A68DB7B9}" destId="{5F435849-325F-4A5E-9CF8-4F5678501A8F}" srcOrd="4" destOrd="0" presId="urn:microsoft.com/office/officeart/2005/8/layout/pyramid1"/>
    <dgm:cxn modelId="{DFDFB78F-AEE9-4126-9BDC-6364E58D6382}" type="presParOf" srcId="{5F435849-325F-4A5E-9CF8-4F5678501A8F}" destId="{79B7F86F-F4D2-4FF6-90EA-5C2E22B29A99}" srcOrd="0" destOrd="0" presId="urn:microsoft.com/office/officeart/2005/8/layout/pyramid1"/>
    <dgm:cxn modelId="{F420A0A4-E042-4FC0-85FE-F8CBA0DC5761}" type="presParOf" srcId="{5F435849-325F-4A5E-9CF8-4F5678501A8F}" destId="{D8A5E458-2C91-4A1E-BA5B-A96C2134A578}" srcOrd="1" destOrd="0" presId="urn:microsoft.com/office/officeart/2005/8/layout/pyramid1"/>
    <dgm:cxn modelId="{A9A5CA72-2E99-4208-AAF5-B62849A3D49F}" type="presParOf" srcId="{DCEFB413-B9A7-448B-A0CA-74D4A68DB7B9}" destId="{9F56FD9D-47F3-45AA-8AB3-4D4FE122D9D9}" srcOrd="5" destOrd="0" presId="urn:microsoft.com/office/officeart/2005/8/layout/pyramid1"/>
    <dgm:cxn modelId="{2E3E723B-05A4-4266-849A-6C5A934F6F00}" type="presParOf" srcId="{9F56FD9D-47F3-45AA-8AB3-4D4FE122D9D9}" destId="{B99DDAAD-DAC0-46BA-8976-85A5340F140A}" srcOrd="0" destOrd="0" presId="urn:microsoft.com/office/officeart/2005/8/layout/pyramid1"/>
    <dgm:cxn modelId="{E1E3663B-421F-4341-8751-F2E514BDC27E}" type="presParOf" srcId="{9F56FD9D-47F3-45AA-8AB3-4D4FE122D9D9}" destId="{8FD62A45-3644-4BC9-976B-9767EC7C038B}" srcOrd="1" destOrd="0" presId="urn:microsoft.com/office/officeart/2005/8/layout/pyramid1"/>
    <dgm:cxn modelId="{C336C47B-510C-4CA5-993B-E16960E1FDBF}" type="presParOf" srcId="{DCEFB413-B9A7-448B-A0CA-74D4A68DB7B9}" destId="{2A097388-2162-4001-9920-8634ECAD9F96}" srcOrd="6" destOrd="0" presId="urn:microsoft.com/office/officeart/2005/8/layout/pyramid1"/>
    <dgm:cxn modelId="{F3D225D2-E379-42DF-B21D-D7A73C7287F6}" type="presParOf" srcId="{2A097388-2162-4001-9920-8634ECAD9F96}" destId="{39FDC06D-6D0B-49C1-B013-76877ED516A0}" srcOrd="0" destOrd="0" presId="urn:microsoft.com/office/officeart/2005/8/layout/pyramid1"/>
    <dgm:cxn modelId="{0B63E873-3C68-4064-8D54-CEC48CDA9E2A}" type="presParOf" srcId="{2A097388-2162-4001-9920-8634ECAD9F96}" destId="{39DB67D9-2CEF-4C9C-9F0F-BD309CD30C51}"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31762-031D-4A1A-BF91-C0672E7CB875}">
      <dsp:nvSpPr>
        <dsp:cNvPr id="0" name=""/>
        <dsp:cNvSpPr/>
      </dsp:nvSpPr>
      <dsp:spPr>
        <a:xfrm>
          <a:off x="3134718" y="0"/>
          <a:ext cx="104490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134718" y="0"/>
        <a:ext cx="1044906" cy="914956"/>
      </dsp:txXfrm>
    </dsp:sp>
    <dsp:sp modelId="{C7AEFC0A-4075-48F6-A887-58DEB12271FE}">
      <dsp:nvSpPr>
        <dsp:cNvPr id="0" name=""/>
        <dsp:cNvSpPr/>
      </dsp:nvSpPr>
      <dsp:spPr>
        <a:xfrm>
          <a:off x="2612265" y="914956"/>
          <a:ext cx="2089812"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SLAM</a:t>
          </a:r>
          <a:endParaRPr lang="zh-CN" altLang="en-US" sz="1900" kern="1200" dirty="0"/>
        </a:p>
      </dsp:txBody>
      <dsp:txXfrm>
        <a:off x="2977982" y="914956"/>
        <a:ext cx="1358377" cy="914956"/>
      </dsp:txXfrm>
    </dsp:sp>
    <dsp:sp modelId="{CD062FBE-DD0A-40A8-9564-802D5A19880A}">
      <dsp:nvSpPr>
        <dsp:cNvPr id="0" name=""/>
        <dsp:cNvSpPr/>
      </dsp:nvSpPr>
      <dsp:spPr>
        <a:xfrm>
          <a:off x="2093918" y="1844625"/>
          <a:ext cx="3134718"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PID Control</a:t>
          </a:r>
          <a:endParaRPr lang="zh-CN" altLang="en-US" sz="1900" kern="1200" dirty="0"/>
        </a:p>
      </dsp:txBody>
      <dsp:txXfrm>
        <a:off x="2642494" y="1844625"/>
        <a:ext cx="2037566" cy="914956"/>
      </dsp:txXfrm>
    </dsp:sp>
    <dsp:sp modelId="{035E0090-0548-44E7-93FE-5107D59562B1}">
      <dsp:nvSpPr>
        <dsp:cNvPr id="0" name=""/>
        <dsp:cNvSpPr/>
      </dsp:nvSpPr>
      <dsp:spPr>
        <a:xfrm>
          <a:off x="1567359" y="2744869"/>
          <a:ext cx="417962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Communication problems of each module</a:t>
          </a:r>
          <a:endParaRPr lang="zh-CN" altLang="en-US" sz="1900" kern="1200" dirty="0"/>
        </a:p>
      </dsp:txBody>
      <dsp:txXfrm>
        <a:off x="2298793" y="2744869"/>
        <a:ext cx="2716755" cy="914956"/>
      </dsp:txXfrm>
    </dsp:sp>
    <dsp:sp modelId="{79B7F86F-F4D2-4FF6-90EA-5C2E22B29A99}">
      <dsp:nvSpPr>
        <dsp:cNvPr id="0" name=""/>
        <dsp:cNvSpPr/>
      </dsp:nvSpPr>
      <dsp:spPr>
        <a:xfrm>
          <a:off x="1036834" y="3659826"/>
          <a:ext cx="524067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hlinkClick xmlns:r="http://schemas.openxmlformats.org/officeDocument/2006/relationships" r:id="" action="ppaction://hlinksldjump"/>
            </a:rPr>
            <a:t>Electrical system design</a:t>
          </a:r>
          <a:endParaRPr lang="zh-CN" altLang="en-US" sz="1900" kern="1200" dirty="0"/>
        </a:p>
      </dsp:txBody>
      <dsp:txXfrm>
        <a:off x="1953952" y="3659826"/>
        <a:ext cx="3406438" cy="914956"/>
      </dsp:txXfrm>
    </dsp:sp>
    <dsp:sp modelId="{B99DDAAD-DAC0-46BA-8976-85A5340F140A}">
      <dsp:nvSpPr>
        <dsp:cNvPr id="0" name=""/>
        <dsp:cNvSpPr/>
      </dsp:nvSpPr>
      <dsp:spPr>
        <a:xfrm>
          <a:off x="522453" y="4574782"/>
          <a:ext cx="626943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Physical structure design</a:t>
          </a:r>
          <a:endParaRPr lang="zh-CN" altLang="en-US" sz="1900" kern="1200" dirty="0"/>
        </a:p>
      </dsp:txBody>
      <dsp:txXfrm>
        <a:off x="1619604" y="4574782"/>
        <a:ext cx="4075133" cy="914956"/>
      </dsp:txXfrm>
    </dsp:sp>
    <dsp:sp modelId="{39FDC06D-6D0B-49C1-B013-76877ED516A0}">
      <dsp:nvSpPr>
        <dsp:cNvPr id="0" name=""/>
        <dsp:cNvSpPr/>
      </dsp:nvSpPr>
      <dsp:spPr>
        <a:xfrm>
          <a:off x="0" y="5489739"/>
          <a:ext cx="7314343"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Preliminary investigation</a:t>
          </a:r>
          <a:endParaRPr lang="zh-CN" altLang="en-US" sz="1900" kern="1200" dirty="0"/>
        </a:p>
      </dsp:txBody>
      <dsp:txXfrm>
        <a:off x="1280010" y="5489739"/>
        <a:ext cx="4754322" cy="9149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31762-031D-4A1A-BF91-C0672E7CB875}">
      <dsp:nvSpPr>
        <dsp:cNvPr id="0" name=""/>
        <dsp:cNvSpPr/>
      </dsp:nvSpPr>
      <dsp:spPr>
        <a:xfrm>
          <a:off x="3134718" y="0"/>
          <a:ext cx="104490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134718" y="0"/>
        <a:ext cx="1044906" cy="914956"/>
      </dsp:txXfrm>
    </dsp:sp>
    <dsp:sp modelId="{C7AEFC0A-4075-48F6-A887-58DEB12271FE}">
      <dsp:nvSpPr>
        <dsp:cNvPr id="0" name=""/>
        <dsp:cNvSpPr/>
      </dsp:nvSpPr>
      <dsp:spPr>
        <a:xfrm>
          <a:off x="2612265" y="914956"/>
          <a:ext cx="2089812"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SLAM</a:t>
          </a:r>
          <a:endParaRPr lang="zh-CN" altLang="en-US" sz="1900" kern="1200" dirty="0"/>
        </a:p>
      </dsp:txBody>
      <dsp:txXfrm>
        <a:off x="2977982" y="914956"/>
        <a:ext cx="1358377" cy="914956"/>
      </dsp:txXfrm>
    </dsp:sp>
    <dsp:sp modelId="{CD062FBE-DD0A-40A8-9564-802D5A19880A}">
      <dsp:nvSpPr>
        <dsp:cNvPr id="0" name=""/>
        <dsp:cNvSpPr/>
      </dsp:nvSpPr>
      <dsp:spPr>
        <a:xfrm>
          <a:off x="2093918" y="1844625"/>
          <a:ext cx="3134718"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PID Control</a:t>
          </a:r>
          <a:endParaRPr lang="zh-CN" altLang="en-US" sz="1900" kern="1200" dirty="0"/>
        </a:p>
      </dsp:txBody>
      <dsp:txXfrm>
        <a:off x="2642494" y="1844625"/>
        <a:ext cx="2037566" cy="914956"/>
      </dsp:txXfrm>
    </dsp:sp>
    <dsp:sp modelId="{035E0090-0548-44E7-93FE-5107D59562B1}">
      <dsp:nvSpPr>
        <dsp:cNvPr id="0" name=""/>
        <dsp:cNvSpPr/>
      </dsp:nvSpPr>
      <dsp:spPr>
        <a:xfrm>
          <a:off x="1567359" y="2744869"/>
          <a:ext cx="417962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Communication problems of each module</a:t>
          </a:r>
          <a:endParaRPr lang="zh-CN" altLang="en-US" sz="1900" kern="1200" dirty="0"/>
        </a:p>
      </dsp:txBody>
      <dsp:txXfrm>
        <a:off x="2298793" y="2744869"/>
        <a:ext cx="2716755" cy="914956"/>
      </dsp:txXfrm>
    </dsp:sp>
    <dsp:sp modelId="{79B7F86F-F4D2-4FF6-90EA-5C2E22B29A99}">
      <dsp:nvSpPr>
        <dsp:cNvPr id="0" name=""/>
        <dsp:cNvSpPr/>
      </dsp:nvSpPr>
      <dsp:spPr>
        <a:xfrm>
          <a:off x="1036834" y="3659826"/>
          <a:ext cx="524067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hlinkClick xmlns:r="http://schemas.openxmlformats.org/officeDocument/2006/relationships" r:id="" action="ppaction://hlinksldjump"/>
            </a:rPr>
            <a:t>Electrical system design</a:t>
          </a:r>
          <a:endParaRPr lang="zh-CN" altLang="en-US" sz="1900" kern="1200" dirty="0"/>
        </a:p>
      </dsp:txBody>
      <dsp:txXfrm>
        <a:off x="1953952" y="3659826"/>
        <a:ext cx="3406438" cy="914956"/>
      </dsp:txXfrm>
    </dsp:sp>
    <dsp:sp modelId="{B99DDAAD-DAC0-46BA-8976-85A5340F140A}">
      <dsp:nvSpPr>
        <dsp:cNvPr id="0" name=""/>
        <dsp:cNvSpPr/>
      </dsp:nvSpPr>
      <dsp:spPr>
        <a:xfrm>
          <a:off x="522453" y="4574782"/>
          <a:ext cx="626943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Physical structure design</a:t>
          </a:r>
          <a:endParaRPr lang="zh-CN" altLang="en-US" sz="1900" kern="1200" dirty="0"/>
        </a:p>
      </dsp:txBody>
      <dsp:txXfrm>
        <a:off x="1619604" y="4574782"/>
        <a:ext cx="4075133" cy="914956"/>
      </dsp:txXfrm>
    </dsp:sp>
    <dsp:sp modelId="{39FDC06D-6D0B-49C1-B013-76877ED516A0}">
      <dsp:nvSpPr>
        <dsp:cNvPr id="0" name=""/>
        <dsp:cNvSpPr/>
      </dsp:nvSpPr>
      <dsp:spPr>
        <a:xfrm>
          <a:off x="0" y="5489739"/>
          <a:ext cx="7314343"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Preliminary investigation</a:t>
          </a:r>
          <a:endParaRPr lang="zh-CN" altLang="en-US" sz="1900" kern="1200" dirty="0"/>
        </a:p>
      </dsp:txBody>
      <dsp:txXfrm>
        <a:off x="1280010" y="5489739"/>
        <a:ext cx="4754322" cy="9149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31762-031D-4A1A-BF91-C0672E7CB875}">
      <dsp:nvSpPr>
        <dsp:cNvPr id="0" name=""/>
        <dsp:cNvSpPr/>
      </dsp:nvSpPr>
      <dsp:spPr>
        <a:xfrm>
          <a:off x="3134718" y="0"/>
          <a:ext cx="104490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134718" y="0"/>
        <a:ext cx="1044906" cy="914956"/>
      </dsp:txXfrm>
    </dsp:sp>
    <dsp:sp modelId="{C7AEFC0A-4075-48F6-A887-58DEB12271FE}">
      <dsp:nvSpPr>
        <dsp:cNvPr id="0" name=""/>
        <dsp:cNvSpPr/>
      </dsp:nvSpPr>
      <dsp:spPr>
        <a:xfrm>
          <a:off x="2612265" y="914956"/>
          <a:ext cx="2089812"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SLAM</a:t>
          </a:r>
          <a:endParaRPr lang="zh-CN" altLang="en-US" sz="1900" kern="1200" dirty="0"/>
        </a:p>
      </dsp:txBody>
      <dsp:txXfrm>
        <a:off x="2977982" y="914956"/>
        <a:ext cx="1358377" cy="914956"/>
      </dsp:txXfrm>
    </dsp:sp>
    <dsp:sp modelId="{CD062FBE-DD0A-40A8-9564-802D5A19880A}">
      <dsp:nvSpPr>
        <dsp:cNvPr id="0" name=""/>
        <dsp:cNvSpPr/>
      </dsp:nvSpPr>
      <dsp:spPr>
        <a:xfrm>
          <a:off x="2093918" y="1844625"/>
          <a:ext cx="3134718"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PID Control</a:t>
          </a:r>
          <a:endParaRPr lang="zh-CN" altLang="en-US" sz="1900" kern="1200" dirty="0"/>
        </a:p>
      </dsp:txBody>
      <dsp:txXfrm>
        <a:off x="2642494" y="1844625"/>
        <a:ext cx="2037566" cy="914956"/>
      </dsp:txXfrm>
    </dsp:sp>
    <dsp:sp modelId="{035E0090-0548-44E7-93FE-5107D59562B1}">
      <dsp:nvSpPr>
        <dsp:cNvPr id="0" name=""/>
        <dsp:cNvSpPr/>
      </dsp:nvSpPr>
      <dsp:spPr>
        <a:xfrm>
          <a:off x="1567359" y="2744869"/>
          <a:ext cx="417962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Communication problems of each module</a:t>
          </a:r>
          <a:endParaRPr lang="zh-CN" altLang="en-US" sz="1900" kern="1200" dirty="0"/>
        </a:p>
      </dsp:txBody>
      <dsp:txXfrm>
        <a:off x="2298793" y="2744869"/>
        <a:ext cx="2716755" cy="914956"/>
      </dsp:txXfrm>
    </dsp:sp>
    <dsp:sp modelId="{79B7F86F-F4D2-4FF6-90EA-5C2E22B29A99}">
      <dsp:nvSpPr>
        <dsp:cNvPr id="0" name=""/>
        <dsp:cNvSpPr/>
      </dsp:nvSpPr>
      <dsp:spPr>
        <a:xfrm>
          <a:off x="1036834" y="3659826"/>
          <a:ext cx="5240674"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hlinkClick xmlns:r="http://schemas.openxmlformats.org/officeDocument/2006/relationships" r:id="" action="ppaction://hlinksldjump"/>
            </a:rPr>
            <a:t>Electrical system design</a:t>
          </a:r>
          <a:endParaRPr lang="zh-CN" altLang="en-US" sz="1900" kern="1200" dirty="0"/>
        </a:p>
      </dsp:txBody>
      <dsp:txXfrm>
        <a:off x="1953952" y="3659826"/>
        <a:ext cx="3406438" cy="914956"/>
      </dsp:txXfrm>
    </dsp:sp>
    <dsp:sp modelId="{B99DDAAD-DAC0-46BA-8976-85A5340F140A}">
      <dsp:nvSpPr>
        <dsp:cNvPr id="0" name=""/>
        <dsp:cNvSpPr/>
      </dsp:nvSpPr>
      <dsp:spPr>
        <a:xfrm>
          <a:off x="522453" y="4574782"/>
          <a:ext cx="6269436"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hlinkClick xmlns:r="http://schemas.openxmlformats.org/officeDocument/2006/relationships" r:id="" action="ppaction://hlinksldjump"/>
            </a:rPr>
            <a:t>Physical structure design</a:t>
          </a:r>
          <a:endParaRPr lang="zh-CN" altLang="en-US" sz="1900" kern="1200" dirty="0"/>
        </a:p>
      </dsp:txBody>
      <dsp:txXfrm>
        <a:off x="1619604" y="4574782"/>
        <a:ext cx="4075133" cy="914956"/>
      </dsp:txXfrm>
    </dsp:sp>
    <dsp:sp modelId="{39FDC06D-6D0B-49C1-B013-76877ED516A0}">
      <dsp:nvSpPr>
        <dsp:cNvPr id="0" name=""/>
        <dsp:cNvSpPr/>
      </dsp:nvSpPr>
      <dsp:spPr>
        <a:xfrm>
          <a:off x="0" y="5489739"/>
          <a:ext cx="7314343" cy="914956"/>
        </a:xfrm>
        <a:prstGeom prst="trapezoid">
          <a:avLst>
            <a:gd name="adj" fmla="val 57101"/>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en-US" sz="1900" kern="1200" dirty="0"/>
            <a:t>Preliminary investigation</a:t>
          </a:r>
          <a:endParaRPr lang="zh-CN" altLang="en-US" sz="1900" kern="1200" dirty="0"/>
        </a:p>
      </dsp:txBody>
      <dsp:txXfrm>
        <a:off x="1280010" y="5489739"/>
        <a:ext cx="4754322" cy="91495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33609-D5D7-4306-B4FB-51B7350DDDAD}" type="datetimeFigureOut">
              <a:rPr lang="zh-CN" altLang="en-US" smtClean="0"/>
              <a:t>2021/12/10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8BE021-10D1-4400-827E-72E98A29BC28}" type="slidenum">
              <a:rPr lang="zh-CN" altLang="en-US" smtClean="0"/>
              <a:t>‹#›</a:t>
            </a:fld>
            <a:endParaRPr lang="zh-CN" altLang="en-US"/>
          </a:p>
        </p:txBody>
      </p:sp>
    </p:spTree>
    <p:extLst>
      <p:ext uri="{BB962C8B-B14F-4D97-AF65-F5344CB8AC3E}">
        <p14:creationId xmlns:p14="http://schemas.microsoft.com/office/powerpoint/2010/main" val="877213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Hello everyone, the topic of my pre today is Bionic Mechanical Goose Based on Water Surface SLAM Mapping. We named this project as GOOBOT. Because the solution we finally chose is a bionic goose-shaped robot, so we named the robot GOOBOT, Also it means good robot.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a:t>
            </a:fld>
            <a:endParaRPr lang="zh-CN" altLang="en-US"/>
          </a:p>
        </p:txBody>
      </p:sp>
    </p:spTree>
    <p:extLst>
      <p:ext uri="{BB962C8B-B14F-4D97-AF65-F5344CB8AC3E}">
        <p14:creationId xmlns:p14="http://schemas.microsoft.com/office/powerpoint/2010/main" val="21254197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10</a:t>
            </a:fld>
            <a:endParaRPr lang="zh-CN" altLang="en-US"/>
          </a:p>
        </p:txBody>
      </p:sp>
    </p:spTree>
    <p:extLst>
      <p:ext uri="{BB962C8B-B14F-4D97-AF65-F5344CB8AC3E}">
        <p14:creationId xmlns:p14="http://schemas.microsoft.com/office/powerpoint/2010/main" val="2300756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The next topic is the slam part. Its full name is Simultaneous Localization and Mapping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Based on our original design,</a:t>
            </a: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Can I use the camera to complete the slam?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difficulty is that, the single camera mapping can only infer the size of the object, it cannot judging the distance between the object and the camera itself. So it perform the task by judging the difference in the size of the object between the two frames. What’s more , it has no idea of its own state such as its velocity.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there are very few feature points recognized by the camera on the water surface, which adds to the difficulty.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Based on the certain unknown waters that we want to map, such as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Weiming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Lake, we can sum up the information on the shore, to outline the movable range of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goobot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and then deal with the garbage on the water surface  Perform modeling and calibration.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11</a:t>
            </a:fld>
            <a:endParaRPr lang="zh-CN" altLang="en-US"/>
          </a:p>
        </p:txBody>
      </p:sp>
    </p:spTree>
    <p:extLst>
      <p:ext uri="{BB962C8B-B14F-4D97-AF65-F5344CB8AC3E}">
        <p14:creationId xmlns:p14="http://schemas.microsoft.com/office/powerpoint/2010/main" val="284188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 conducted some experiments with the two existing algorithms. ORB corner detection algorithm and canny edge detection algorithm.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12</a:t>
            </a:fld>
            <a:endParaRPr lang="zh-CN" altLang="en-US"/>
          </a:p>
        </p:txBody>
      </p:sp>
    </p:spTree>
    <p:extLst>
      <p:ext uri="{BB962C8B-B14F-4D97-AF65-F5344CB8AC3E}">
        <p14:creationId xmlns:p14="http://schemas.microsoft.com/office/powerpoint/2010/main" val="3025806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15</a:t>
            </a:fld>
            <a:endParaRPr lang="zh-CN" altLang="en-US"/>
          </a:p>
        </p:txBody>
      </p:sp>
    </p:spTree>
    <p:extLst>
      <p:ext uri="{BB962C8B-B14F-4D97-AF65-F5344CB8AC3E}">
        <p14:creationId xmlns:p14="http://schemas.microsoft.com/office/powerpoint/2010/main" val="4141815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In our next stage,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first want to conduct a launch test first, and collect some data as a basis for subsequent debugging.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16</a:t>
            </a:fld>
            <a:endParaRPr lang="zh-CN" altLang="en-US"/>
          </a:p>
        </p:txBody>
      </p:sp>
    </p:spTree>
    <p:extLst>
      <p:ext uri="{BB962C8B-B14F-4D97-AF65-F5344CB8AC3E}">
        <p14:creationId xmlns:p14="http://schemas.microsoft.com/office/powerpoint/2010/main" val="192316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Firstly, I want to introduce some initial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inspiration</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and goals of the project.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One day, Professor Zhu was walking by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Weiming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Lake and thought: Can we make a type of water robot to help connect garbage and monitor water quality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our project was born. We want to complete a water robot that can precisely control its actions and be intelligent enough to accomplish some tasks.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Now, let’s learn some basic features of the robot.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First of all, the physical structure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it must be able to float on the water, as it is a water robot, also it needs to have robustness in some scenes.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In terms of movement,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it should be able to precisely control its own posture, speed, and position to achieve autonomous cruises according to the planned route.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And then information gathering,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Before autonomously planning a path, it is also necessary to have the ability of learning the surrounding environment, such as: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using its Visual or laser to gather information of the water surface and bank, processing the data and building models, and then autonomously plan a definite cruise route to complete the task expected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We also want the robot to be bionic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which means it can perfectly blend into the natural surroundings, without the feeling that it stands out or is disharmonious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-This requires our robots to be smaller, emit less noise when running, and have an appearance similar to some animals.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the same time, in order to be enjoyable, it can also interact with people and complete some funny actions.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err="1">
                <a:effectLst/>
                <a:latin typeface="等线" panose="02010600030101010101" pitchFamily="2" charset="-122"/>
                <a:ea typeface="等线" panose="02010600030101010101" pitchFamily="2" charset="-122"/>
                <a:cs typeface="Times New Roman" panose="02020603050405020304" pitchFamily="18" charset="0"/>
              </a:rPr>
              <a:t>Refering</a:t>
            </a: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 to Professor Zhu’s requirements for amphibious</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bionic fins or other mechanical structures may be added in the future.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2</a:t>
            </a:fld>
            <a:endParaRPr lang="zh-CN" altLang="en-US"/>
          </a:p>
        </p:txBody>
      </p:sp>
    </p:spTree>
    <p:extLst>
      <p:ext uri="{BB962C8B-B14F-4D97-AF65-F5344CB8AC3E}">
        <p14:creationId xmlns:p14="http://schemas.microsoft.com/office/powerpoint/2010/main" val="73920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Currently we divide the project into six parts,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First of all,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we conducted a detailed investigation,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however, there are few successful examples of small surface robots. Most of them are for large surface robots or underwater robots.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So we independently design the shape and physical structure of the goose</a:t>
            </a:r>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3</a:t>
            </a:fld>
            <a:endParaRPr lang="zh-CN" altLang="en-US"/>
          </a:p>
        </p:txBody>
      </p:sp>
    </p:spTree>
    <p:extLst>
      <p:ext uri="{BB962C8B-B14F-4D97-AF65-F5344CB8AC3E}">
        <p14:creationId xmlns:p14="http://schemas.microsoft.com/office/powerpoint/2010/main" val="3845627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place the center of buoyancy directly above the center of gravity, to ensure that its slight sideways will not cause the instability of the overall system, otherwise it may lead to overturning.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belly of the goose is hollowed out, There are battery storage unit and development boards. Two propeller motors are symmetrically equipped under the abdomen of the goose, used for the power of the movement.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neck of the goose is equipped with a steering gear, which can complete the rotation of the gooseneck.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33350"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-And the head of the goose is equipped with a camera, responsible for collecting visual information of the environment.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Of course, the current bionic robot goose still has large space left to install more sensors and other equipment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4</a:t>
            </a:fld>
            <a:endParaRPr lang="zh-CN" altLang="en-US"/>
          </a:p>
        </p:txBody>
      </p:sp>
    </p:spTree>
    <p:extLst>
      <p:ext uri="{BB962C8B-B14F-4D97-AF65-F5344CB8AC3E}">
        <p14:creationId xmlns:p14="http://schemas.microsoft.com/office/powerpoint/2010/main" val="2246167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5</a:t>
            </a:fld>
            <a:endParaRPr lang="zh-CN" altLang="en-US"/>
          </a:p>
        </p:txBody>
      </p:sp>
    </p:spTree>
    <p:extLst>
      <p:ext uri="{BB962C8B-B14F-4D97-AF65-F5344CB8AC3E}">
        <p14:creationId xmlns:p14="http://schemas.microsoft.com/office/powerpoint/2010/main" val="2021620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This picture shows the electrical system design of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goobot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present, there are three types of sensors, transmitting the external information into the system.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The remote control</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can control the goose in case of some special events, such as if the robot failed to conduct the right movement, we can set the manual control mode.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The JY61 gyroscope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responsible for detecting the posture, and the detecting results are passed to the Raspberry as the input of the PID.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The camera</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is responsible for taking real-time images for Slam.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We choose </a:t>
            </a:r>
            <a:r>
              <a:rPr lang="en-US" altLang="zh-CN" sz="1800" u="sng" kern="100" dirty="0" err="1">
                <a:effectLst/>
                <a:latin typeface="等线" panose="02010600030101010101" pitchFamily="2" charset="-122"/>
                <a:ea typeface="等线" panose="02010600030101010101" pitchFamily="2" charset="-122"/>
                <a:cs typeface="Times New Roman" panose="02020603050405020304" pitchFamily="18" charset="0"/>
              </a:rPr>
              <a:t>robomaster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as the motion control board, to convert motion information into PWM wave output, so as to control the speed of the motor and complete the control of behavior.</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u="sng" kern="100" dirty="0">
                <a:effectLst/>
                <a:latin typeface="等线" panose="02010600030101010101" pitchFamily="2" charset="-122"/>
                <a:ea typeface="等线" panose="02010600030101010101" pitchFamily="2" charset="-122"/>
                <a:cs typeface="Times New Roman" panose="02020603050405020304" pitchFamily="18" charset="0"/>
              </a:rPr>
              <a:t>The Raspberry</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serves as the upper board, receiving gyroscope information, doing PID control, and outputs it to the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robomaster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board for execution.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real-time picture is transmitted to the server through the socket, and the server builds the map in real time.</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When the analyzing and map-building is done, the server can send instructions to guide the goose's direction or cruise route.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6</a:t>
            </a:fld>
            <a:endParaRPr lang="zh-CN" altLang="en-US"/>
          </a:p>
        </p:txBody>
      </p:sp>
    </p:spTree>
    <p:extLst>
      <p:ext uri="{BB962C8B-B14F-4D97-AF65-F5344CB8AC3E}">
        <p14:creationId xmlns:p14="http://schemas.microsoft.com/office/powerpoint/2010/main" val="232842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The next stage is to realize the communication between various modules, so that they can be linked as a whole.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7</a:t>
            </a:fld>
            <a:endParaRPr lang="zh-CN" altLang="en-US"/>
          </a:p>
        </p:txBody>
      </p:sp>
    </p:spTree>
    <p:extLst>
      <p:ext uri="{BB962C8B-B14F-4D97-AF65-F5344CB8AC3E}">
        <p14:creationId xmlns:p14="http://schemas.microsoft.com/office/powerpoint/2010/main" val="3554768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can also look at this picture. Except that the communication between the Raspberry and the server is still being debugged, the other communication functions have been successfully developed.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figure also marks the next stage of work focusing on PID debugging and SLAM development.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8</a:t>
            </a:fld>
            <a:endParaRPr lang="zh-CN" altLang="en-US"/>
          </a:p>
        </p:txBody>
      </p:sp>
    </p:spTree>
    <p:extLst>
      <p:ext uri="{BB962C8B-B14F-4D97-AF65-F5344CB8AC3E}">
        <p14:creationId xmlns:p14="http://schemas.microsoft.com/office/powerpoint/2010/main" val="111427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spcAft>
                <a:spcPts val="360"/>
              </a:spcAft>
            </a:pP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Finally, let’s summarize the work done on the hardware.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读</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PPT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Chen Yang will talk about the detailed situation here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biggest difficulty is that, we are kind of unfamiliar with the IDE and set up the environment. Here I will talk about the problems encountered in detail.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 tried to calculate the quaternion through the angular velocity and angular acceleration returned by the six-position sensor, and then integrate it into Euler angles.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Then Eliminate drift errors through the acceleration of gravity.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But according to tutor's theoretical analysis, we found that the acceleration of gravity cannot eliminate the drift of the yaw angle anyway, it eliminates the pitch angle and roll angle.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spcAft>
                <a:spcPts val="360"/>
              </a:spcAft>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 the end we decided to replace the nine-position sensor to solve the problem.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6E8BE021-10D1-4400-827E-72E98A29BC28}" type="slidenum">
              <a:rPr lang="zh-CN" altLang="en-US" smtClean="0"/>
              <a:t>9</a:t>
            </a:fld>
            <a:endParaRPr lang="zh-CN" altLang="en-US"/>
          </a:p>
        </p:txBody>
      </p:sp>
    </p:spTree>
    <p:extLst>
      <p:ext uri="{BB962C8B-B14F-4D97-AF65-F5344CB8AC3E}">
        <p14:creationId xmlns:p14="http://schemas.microsoft.com/office/powerpoint/2010/main" val="3009671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F9F305-B19C-4153-A157-3ECD5DE8991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22402DB-F0E6-4D1E-A254-73A36A7BF1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8F3178C-F16B-4708-9FA7-7F768AFF683E}"/>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076E2441-0517-4CC3-8CEF-C4166F2668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FD45C9-0B84-4BB1-81E4-B8D6B23AFFF7}"/>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4256223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81C801-10A8-410F-A50B-BA9A1B0DC85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54CB3F1-D5FC-40C8-914B-709BD37199C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91A366-591F-4F25-B0E7-1BED0C047F71}"/>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7BD0116D-A426-4B3D-9A06-E41AB4B22F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A64F3A-072B-4B1C-B9BB-0BA6FF01F943}"/>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2759427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920913D-0E58-442D-8D87-F0277223982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2AE82F8-3FD6-4CC5-88FE-7B50BA3FBF8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B63FDB5-319E-4026-87B0-F55ACD13D275}"/>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AA9B95CF-92FC-49BB-B941-5B96B2F800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57E539-B4EC-444B-B049-A8FE51F33846}"/>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2091907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90F17B-7C51-483B-81DD-BCFEF8AEF2A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8F573F-E728-4AF5-8D7F-837BF2D47F8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B7137C2-64CA-4B4E-863F-1E312CDDB5CC}"/>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1B1FC2B2-09E7-476A-B922-44B88EEB913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7DA63-AE0B-4D24-9553-8AB5EFCD4072}"/>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7507906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021DB6-9017-4B72-830D-8544E716F31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9163758-31F1-4373-AA7F-EB58E0F26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64F0E6D-E701-4740-942E-D5209DA27D02}"/>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7575B487-45F4-4BBA-A8D9-EAB23D88095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EEF6D1-F792-40FD-8B1B-E55ACD545967}"/>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1639562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16C311-848D-41A7-A31B-D84D720087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099DA8-AAAE-4730-9CA5-8C2FC493A3A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692EAD7-93EE-41C7-AEBD-51FB495FE60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F1CE3F2-88E2-465E-896B-8E819F2F151C}"/>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6" name="页脚占位符 5">
            <a:extLst>
              <a:ext uri="{FF2B5EF4-FFF2-40B4-BE49-F238E27FC236}">
                <a16:creationId xmlns:a16="http://schemas.microsoft.com/office/drawing/2014/main" id="{62CA1950-08F8-4BEB-AC58-919E90DAFDC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72E9698-3304-4444-8D8C-AAB3F65147A3}"/>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1334502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147C59-2C83-4872-9286-5D6D7590B5A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6101458-C2DA-4A15-9DB2-C23EF85A10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AC638C9-62C7-4089-91D0-0E4F9647FB8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D83A397-2065-4C33-BDC4-5DD22B4C51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E497FBEF-8016-4107-B963-EDD52F37701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1FA9905-B330-4D24-A8BE-3A2D042C5757}"/>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8" name="页脚占位符 7">
            <a:extLst>
              <a:ext uri="{FF2B5EF4-FFF2-40B4-BE49-F238E27FC236}">
                <a16:creationId xmlns:a16="http://schemas.microsoft.com/office/drawing/2014/main" id="{413F182C-1986-42ED-8AD0-AFA080DDDCF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6683351-2719-45F3-807C-DC5D3B58E585}"/>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2010612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0F0D7-6930-404F-8080-27C06A2F9E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1542E77-B843-422D-B583-6ECA078875CB}"/>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4" name="页脚占位符 3">
            <a:extLst>
              <a:ext uri="{FF2B5EF4-FFF2-40B4-BE49-F238E27FC236}">
                <a16:creationId xmlns:a16="http://schemas.microsoft.com/office/drawing/2014/main" id="{020AC850-506A-4152-85A8-1D0EAD698E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01BABD3-CC2E-4B43-A645-B646F81338F7}"/>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3735948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F1337F-8D20-47E4-B90F-8C9E22CE74C4}"/>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3" name="页脚占位符 2">
            <a:extLst>
              <a:ext uri="{FF2B5EF4-FFF2-40B4-BE49-F238E27FC236}">
                <a16:creationId xmlns:a16="http://schemas.microsoft.com/office/drawing/2014/main" id="{ECDB57A4-5C27-40A2-BDA4-1882ECC754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2941FB9-C32A-417C-9F1C-74084D23ED38}"/>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72933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35F921-9CCC-4864-9E6E-0BFBDEFFFB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E153365-1EDA-4EEA-8C7B-335773FDDD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F468E7-7478-47E7-B8E9-B97E251AE1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7C079C-56BD-4B58-9CA5-C0B01592B02E}"/>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6" name="页脚占位符 5">
            <a:extLst>
              <a:ext uri="{FF2B5EF4-FFF2-40B4-BE49-F238E27FC236}">
                <a16:creationId xmlns:a16="http://schemas.microsoft.com/office/drawing/2014/main" id="{844D8B6F-1B38-42EE-AA38-40E539A11F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BEC683-B388-4CD4-A32C-351C1CC47324}"/>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34365143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EB29B-1A03-447F-B762-C1E85FE9B1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4DCB44A-ADC3-4FB8-8D64-DBECDFA414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5C6606-3AB5-4F86-A544-13B0A522A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0EFF171-66BA-4469-B5EF-4105B42314CA}"/>
              </a:ext>
            </a:extLst>
          </p:cNvPr>
          <p:cNvSpPr>
            <a:spLocks noGrp="1"/>
          </p:cNvSpPr>
          <p:nvPr>
            <p:ph type="dt" sz="half" idx="10"/>
          </p:nvPr>
        </p:nvSpPr>
        <p:spPr/>
        <p:txBody>
          <a:bodyPr/>
          <a:lstStyle/>
          <a:p>
            <a:fld id="{83520E40-CF22-4669-99D2-BFA67C4AA2C4}" type="datetimeFigureOut">
              <a:rPr lang="zh-CN" altLang="en-US" smtClean="0"/>
              <a:t>2021/12/10</a:t>
            </a:fld>
            <a:endParaRPr lang="zh-CN" altLang="en-US"/>
          </a:p>
        </p:txBody>
      </p:sp>
      <p:sp>
        <p:nvSpPr>
          <p:cNvPr id="6" name="页脚占位符 5">
            <a:extLst>
              <a:ext uri="{FF2B5EF4-FFF2-40B4-BE49-F238E27FC236}">
                <a16:creationId xmlns:a16="http://schemas.microsoft.com/office/drawing/2014/main" id="{70F735D3-47EA-43EA-97B2-E59D1446A46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5F74DDE-3C11-4696-8101-C64D108BCFE2}"/>
              </a:ext>
            </a:extLst>
          </p:cNvPr>
          <p:cNvSpPr>
            <a:spLocks noGrp="1"/>
          </p:cNvSpPr>
          <p:nvPr>
            <p:ph type="sldNum" sz="quarter" idx="12"/>
          </p:nvPr>
        </p:nvSpPr>
        <p:spPr/>
        <p:txBody>
          <a:body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2633441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FB1AB9C-414B-478E-B3E8-77C7E11447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492803-BB61-47C6-B3F3-37CED743B2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C75F09F-F298-47D0-81D4-6B441FB7C9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20E40-CF22-4669-99D2-BFA67C4AA2C4}" type="datetimeFigureOut">
              <a:rPr lang="zh-CN" altLang="en-US" smtClean="0"/>
              <a:t>2021/12/10</a:t>
            </a:fld>
            <a:endParaRPr lang="zh-CN" altLang="en-US"/>
          </a:p>
        </p:txBody>
      </p:sp>
      <p:sp>
        <p:nvSpPr>
          <p:cNvPr id="5" name="页脚占位符 4">
            <a:extLst>
              <a:ext uri="{FF2B5EF4-FFF2-40B4-BE49-F238E27FC236}">
                <a16:creationId xmlns:a16="http://schemas.microsoft.com/office/drawing/2014/main" id="{FE2E3B99-B85E-4201-BB1D-322A00AAE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097F749-E2FC-45F9-9093-3CC561EE8E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865F32-CB9F-47FF-BA9A-E4550820EB1D}" type="slidenum">
              <a:rPr lang="zh-CN" altLang="en-US" smtClean="0"/>
              <a:t>‹#›</a:t>
            </a:fld>
            <a:endParaRPr lang="zh-CN" altLang="en-US"/>
          </a:p>
        </p:txBody>
      </p:sp>
    </p:spTree>
    <p:extLst>
      <p:ext uri="{BB962C8B-B14F-4D97-AF65-F5344CB8AC3E}">
        <p14:creationId xmlns:p14="http://schemas.microsoft.com/office/powerpoint/2010/main" val="139876088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notesSlide" Target="../notesSlides/notesSlide10.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15560-E48D-43E9-A895-751CC681A828}"/>
              </a:ext>
            </a:extLst>
          </p:cNvPr>
          <p:cNvSpPr>
            <a:spLocks noGrp="1"/>
          </p:cNvSpPr>
          <p:nvPr>
            <p:ph type="ctrTitle"/>
          </p:nvPr>
        </p:nvSpPr>
        <p:spPr>
          <a:xfrm>
            <a:off x="1323975" y="1771650"/>
            <a:ext cx="9730877" cy="1572079"/>
          </a:xfrm>
        </p:spPr>
        <p:txBody>
          <a:bodyPr>
            <a:normAutofit fontScale="90000"/>
          </a:bodyPr>
          <a:lstStyle/>
          <a:p>
            <a:pPr algn="l">
              <a:lnSpc>
                <a:spcPct val="120000"/>
              </a:lnSpc>
            </a:pPr>
            <a:r>
              <a:rPr lang="en-US" altLang="zh-CN" sz="4800" b="1" cap="small" dirty="0">
                <a:latin typeface="+mn-lt"/>
              </a:rPr>
              <a:t>Bionic Mechanical Goose </a:t>
            </a:r>
            <a:br>
              <a:rPr lang="en-US" altLang="zh-CN" sz="4800" dirty="0"/>
            </a:br>
            <a:r>
              <a:rPr lang="en-US" altLang="zh-CN" sz="4000" dirty="0"/>
              <a:t>Based on Water Surface SLAM Mapping</a:t>
            </a:r>
            <a:endParaRPr lang="zh-CN" altLang="en-US" sz="4800" dirty="0"/>
          </a:p>
        </p:txBody>
      </p:sp>
      <p:sp>
        <p:nvSpPr>
          <p:cNvPr id="3" name="副标题 2">
            <a:extLst>
              <a:ext uri="{FF2B5EF4-FFF2-40B4-BE49-F238E27FC236}">
                <a16:creationId xmlns:a16="http://schemas.microsoft.com/office/drawing/2014/main" id="{C5B2315C-8528-48DB-B175-3D3921A10F3E}"/>
              </a:ext>
            </a:extLst>
          </p:cNvPr>
          <p:cNvSpPr>
            <a:spLocks noGrp="1"/>
          </p:cNvSpPr>
          <p:nvPr>
            <p:ph type="subTitle" idx="1"/>
          </p:nvPr>
        </p:nvSpPr>
        <p:spPr>
          <a:xfrm>
            <a:off x="1524000" y="4397685"/>
            <a:ext cx="9144000" cy="1655762"/>
          </a:xfrm>
        </p:spPr>
        <p:txBody>
          <a:bodyPr>
            <a:normAutofit/>
          </a:bodyPr>
          <a:lstStyle/>
          <a:p>
            <a:pPr algn="r"/>
            <a:r>
              <a:rPr lang="en-US" altLang="zh-CN" cap="small" dirty="0" err="1"/>
              <a:t>Goobot</a:t>
            </a:r>
            <a:r>
              <a:rPr lang="en-US" altLang="zh-CN" cap="small" dirty="0"/>
              <a:t> Project</a:t>
            </a:r>
          </a:p>
          <a:p>
            <a:pPr algn="r"/>
            <a:r>
              <a:rPr lang="en-US" altLang="zh-CN" sz="2000" cap="small" dirty="0"/>
              <a:t>December 10, 2021</a:t>
            </a:r>
          </a:p>
          <a:p>
            <a:pPr algn="r"/>
            <a:endParaRPr lang="en-US" altLang="zh-CN" cap="small" dirty="0"/>
          </a:p>
        </p:txBody>
      </p:sp>
    </p:spTree>
    <p:extLst>
      <p:ext uri="{BB962C8B-B14F-4D97-AF65-F5344CB8AC3E}">
        <p14:creationId xmlns:p14="http://schemas.microsoft.com/office/powerpoint/2010/main" val="724141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687408BE-6E16-4BB8-8DB3-2A2D9A178967}"/>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l="10410" t="2920" r="14754" b="11614"/>
          <a:stretch/>
        </p:blipFill>
        <p:spPr>
          <a:xfrm>
            <a:off x="373124" y="1352525"/>
            <a:ext cx="4180115" cy="5005071"/>
          </a:xfrm>
          <a:prstGeom prst="rect">
            <a:avLst/>
          </a:prstGeom>
        </p:spPr>
      </p:pic>
      <p:pic>
        <p:nvPicPr>
          <p:cNvPr id="5" name="图片 4">
            <a:extLst>
              <a:ext uri="{FF2B5EF4-FFF2-40B4-BE49-F238E27FC236}">
                <a16:creationId xmlns:a16="http://schemas.microsoft.com/office/drawing/2014/main" id="{108B4DF5-BC79-42DB-B0B0-A3B717CBA011}"/>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Lst>
          </a:blip>
          <a:srcRect l="13432" t="11153" r="15609" b="11273"/>
          <a:stretch/>
        </p:blipFill>
        <p:spPr>
          <a:xfrm>
            <a:off x="3500243" y="1487287"/>
            <a:ext cx="4374076" cy="5147746"/>
          </a:xfrm>
          <a:prstGeom prst="rect">
            <a:avLst/>
          </a:prstGeom>
        </p:spPr>
      </p:pic>
      <p:pic>
        <p:nvPicPr>
          <p:cNvPr id="8" name="防水测试">
            <a:hlinkClick r:id="" action="ppaction://media"/>
            <a:extLst>
              <a:ext uri="{FF2B5EF4-FFF2-40B4-BE49-F238E27FC236}">
                <a16:creationId xmlns:a16="http://schemas.microsoft.com/office/drawing/2014/main" id="{18F2A10D-FC61-483B-8E31-3FF292162DE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123627" y="1487286"/>
            <a:ext cx="3429000" cy="4870310"/>
          </a:xfrm>
          <a:prstGeom prst="rect">
            <a:avLst/>
          </a:prstGeom>
        </p:spPr>
      </p:pic>
      <p:cxnSp>
        <p:nvCxnSpPr>
          <p:cNvPr id="6" name="直接连接符 5">
            <a:extLst>
              <a:ext uri="{FF2B5EF4-FFF2-40B4-BE49-F238E27FC236}">
                <a16:creationId xmlns:a16="http://schemas.microsoft.com/office/drawing/2014/main" id="{C703370D-6F20-49D4-9CE3-0BDAF60D52D7}"/>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9" name="标题 1">
            <a:extLst>
              <a:ext uri="{FF2B5EF4-FFF2-40B4-BE49-F238E27FC236}">
                <a16:creationId xmlns:a16="http://schemas.microsoft.com/office/drawing/2014/main" id="{9330E47B-F903-4737-B916-FA3A53D68924}"/>
              </a:ext>
            </a:extLst>
          </p:cNvPr>
          <p:cNvSpPr txBox="1">
            <a:spLocks/>
          </p:cNvSpPr>
          <p:nvPr/>
        </p:nvSpPr>
        <p:spPr>
          <a:xfrm>
            <a:off x="541316" y="-20596"/>
            <a:ext cx="10515600" cy="10956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4300" cap="small"/>
              <a:t>Test </a:t>
            </a:r>
            <a:r>
              <a:rPr lang="en-US" altLang="zh-CN" sz="4300" cap="small" dirty="0"/>
              <a:t>Work</a:t>
            </a:r>
            <a:endParaRPr lang="zh-CN" altLang="en-US" sz="4300" cap="small" dirty="0"/>
          </a:p>
        </p:txBody>
      </p:sp>
    </p:spTree>
    <p:extLst>
      <p:ext uri="{BB962C8B-B14F-4D97-AF65-F5344CB8AC3E}">
        <p14:creationId xmlns:p14="http://schemas.microsoft.com/office/powerpoint/2010/main" val="105744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fill="hold" display="0">
                  <p:stCondLst>
                    <p:cond delay="indefinite"/>
                  </p:stCondLst>
                </p:cTn>
                <p:tgtEl>
                  <p:spTgt spid="8"/>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220AC1-70F5-4D60-A9D4-8BD53BC711C4}"/>
              </a:ext>
            </a:extLst>
          </p:cNvPr>
          <p:cNvSpPr>
            <a:spLocks noGrp="1"/>
          </p:cNvSpPr>
          <p:nvPr>
            <p:ph type="title"/>
          </p:nvPr>
        </p:nvSpPr>
        <p:spPr>
          <a:xfrm>
            <a:off x="505691" y="-111848"/>
            <a:ext cx="10515600" cy="1325563"/>
          </a:xfrm>
        </p:spPr>
        <p:txBody>
          <a:bodyPr/>
          <a:lstStyle/>
          <a:p>
            <a:r>
              <a:rPr lang="en-US" altLang="zh-CN" sz="4300" cap="small" dirty="0"/>
              <a:t>SLAM</a:t>
            </a:r>
            <a:endParaRPr lang="zh-CN" altLang="en-US" sz="4300" cap="small" dirty="0"/>
          </a:p>
        </p:txBody>
      </p:sp>
      <p:sp>
        <p:nvSpPr>
          <p:cNvPr id="3" name="内容占位符 2">
            <a:extLst>
              <a:ext uri="{FF2B5EF4-FFF2-40B4-BE49-F238E27FC236}">
                <a16:creationId xmlns:a16="http://schemas.microsoft.com/office/drawing/2014/main" id="{BFBC3B7A-38BC-4852-9A4F-7D52205D5E68}"/>
              </a:ext>
            </a:extLst>
          </p:cNvPr>
          <p:cNvSpPr>
            <a:spLocks noGrp="1"/>
          </p:cNvSpPr>
          <p:nvPr>
            <p:ph idx="1"/>
          </p:nvPr>
        </p:nvSpPr>
        <p:spPr>
          <a:xfrm>
            <a:off x="505691" y="1677107"/>
            <a:ext cx="10515600" cy="4689860"/>
          </a:xfrm>
        </p:spPr>
        <p:txBody>
          <a:bodyPr>
            <a:normAutofit fontScale="92500" lnSpcReduction="10000"/>
          </a:bodyPr>
          <a:lstStyle/>
          <a:p>
            <a:pPr>
              <a:lnSpc>
                <a:spcPct val="110000"/>
              </a:lnSpc>
            </a:pPr>
            <a:r>
              <a:rPr lang="en-US" altLang="zh-CN" dirty="0"/>
              <a:t>Simultaneous Localization and Mapping</a:t>
            </a:r>
          </a:p>
          <a:p>
            <a:pPr>
              <a:lnSpc>
                <a:spcPct val="110000"/>
              </a:lnSpc>
            </a:pPr>
            <a:endParaRPr lang="en-US" altLang="zh-CN" dirty="0"/>
          </a:p>
          <a:p>
            <a:pPr>
              <a:lnSpc>
                <a:spcPct val="110000"/>
              </a:lnSpc>
            </a:pPr>
            <a:r>
              <a:rPr lang="en-US" altLang="zh-CN" dirty="0"/>
              <a:t>Can I use the camera to complete the slam ?</a:t>
            </a:r>
          </a:p>
          <a:p>
            <a:pPr>
              <a:lnSpc>
                <a:spcPct val="110000"/>
              </a:lnSpc>
            </a:pPr>
            <a:r>
              <a:rPr lang="en-US" altLang="zh-CN" dirty="0"/>
              <a:t>Why I need mapping function ?</a:t>
            </a:r>
          </a:p>
          <a:p>
            <a:pPr marL="0" indent="0">
              <a:lnSpc>
                <a:spcPct val="110000"/>
              </a:lnSpc>
              <a:buNone/>
            </a:pPr>
            <a:endParaRPr lang="en-US" altLang="zh-CN" dirty="0"/>
          </a:p>
          <a:p>
            <a:pPr>
              <a:lnSpc>
                <a:spcPct val="110000"/>
              </a:lnSpc>
            </a:pPr>
            <a:r>
              <a:rPr lang="en-US" altLang="zh-CN" dirty="0"/>
              <a:t>Autonomous cruise need a map</a:t>
            </a:r>
          </a:p>
          <a:p>
            <a:pPr>
              <a:lnSpc>
                <a:spcPct val="110000"/>
              </a:lnSpc>
            </a:pPr>
            <a:r>
              <a:rPr lang="en-US" altLang="zh-CN" dirty="0"/>
              <a:t>Initializing mapping in unknown waters is important</a:t>
            </a:r>
          </a:p>
          <a:p>
            <a:pPr>
              <a:lnSpc>
                <a:spcPct val="110000"/>
              </a:lnSpc>
            </a:pPr>
            <a:r>
              <a:rPr lang="en-US" altLang="zh-CN" dirty="0"/>
              <a:t>Picking up rubbish needs to locate rubbish location</a:t>
            </a:r>
          </a:p>
          <a:p>
            <a:pPr>
              <a:lnSpc>
                <a:spcPct val="110000"/>
              </a:lnSpc>
            </a:pPr>
            <a:r>
              <a:rPr lang="en-US" altLang="zh-CN" dirty="0"/>
              <a:t>There is no mature technology in this area</a:t>
            </a:r>
          </a:p>
          <a:p>
            <a:pPr>
              <a:lnSpc>
                <a:spcPct val="110000"/>
              </a:lnSpc>
            </a:pPr>
            <a:endParaRPr lang="en-US" altLang="zh-CN" dirty="0"/>
          </a:p>
          <a:p>
            <a:pPr>
              <a:lnSpc>
                <a:spcPct val="110000"/>
              </a:lnSpc>
            </a:pPr>
            <a:endParaRPr lang="en-US" altLang="zh-CN" dirty="0"/>
          </a:p>
          <a:p>
            <a:pPr>
              <a:lnSpc>
                <a:spcPct val="110000"/>
              </a:lnSpc>
            </a:pPr>
            <a:endParaRPr lang="zh-CN" altLang="en-US" dirty="0"/>
          </a:p>
        </p:txBody>
      </p:sp>
      <p:cxnSp>
        <p:nvCxnSpPr>
          <p:cNvPr id="5" name="直接连接符 4">
            <a:extLst>
              <a:ext uri="{FF2B5EF4-FFF2-40B4-BE49-F238E27FC236}">
                <a16:creationId xmlns:a16="http://schemas.microsoft.com/office/drawing/2014/main" id="{0F1530F1-AB96-4700-B409-A4C61A9FB40D}"/>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836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4B82B-6329-44F7-9ECC-A69C6FCEDA38}"/>
              </a:ext>
            </a:extLst>
          </p:cNvPr>
          <p:cNvSpPr>
            <a:spLocks noGrp="1"/>
          </p:cNvSpPr>
          <p:nvPr>
            <p:ph type="title"/>
          </p:nvPr>
        </p:nvSpPr>
        <p:spPr>
          <a:xfrm>
            <a:off x="496822" y="-3327"/>
            <a:ext cx="10515600" cy="1208606"/>
          </a:xfrm>
        </p:spPr>
        <p:txBody>
          <a:bodyPr>
            <a:normAutofit/>
          </a:bodyPr>
          <a:lstStyle/>
          <a:p>
            <a:r>
              <a:rPr lang="en-US" altLang="zh-CN" cap="small" dirty="0"/>
              <a:t>Difficulty</a:t>
            </a:r>
            <a:endParaRPr lang="zh-CN" altLang="en-US" cap="small" dirty="0"/>
          </a:p>
        </p:txBody>
      </p:sp>
      <p:pic>
        <p:nvPicPr>
          <p:cNvPr id="5" name="内容占位符 4">
            <a:extLst>
              <a:ext uri="{FF2B5EF4-FFF2-40B4-BE49-F238E27FC236}">
                <a16:creationId xmlns:a16="http://schemas.microsoft.com/office/drawing/2014/main" id="{67DEB1F5-D384-49FD-AC02-81E9856386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5631" y="1616526"/>
            <a:ext cx="3452812" cy="4786679"/>
          </a:xfrm>
        </p:spPr>
      </p:pic>
      <p:pic>
        <p:nvPicPr>
          <p:cNvPr id="7" name="图片 6">
            <a:extLst>
              <a:ext uri="{FF2B5EF4-FFF2-40B4-BE49-F238E27FC236}">
                <a16:creationId xmlns:a16="http://schemas.microsoft.com/office/drawing/2014/main" id="{2C3E4ACB-C1E5-4F31-9AE9-1D3A833C6D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5556" y="1082841"/>
            <a:ext cx="3131611" cy="4161181"/>
          </a:xfrm>
          <a:prstGeom prst="rect">
            <a:avLst/>
          </a:prstGeom>
        </p:spPr>
      </p:pic>
      <p:pic>
        <p:nvPicPr>
          <p:cNvPr id="9" name="图片 8">
            <a:extLst>
              <a:ext uri="{FF2B5EF4-FFF2-40B4-BE49-F238E27FC236}">
                <a16:creationId xmlns:a16="http://schemas.microsoft.com/office/drawing/2014/main" id="{EC90BC14-B2A5-468E-95CB-F348FA8C4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64353" y="2644541"/>
            <a:ext cx="3558473" cy="3758665"/>
          </a:xfrm>
          <a:prstGeom prst="rect">
            <a:avLst/>
          </a:prstGeom>
        </p:spPr>
      </p:pic>
      <p:sp>
        <p:nvSpPr>
          <p:cNvPr id="10" name="箭头: 右 9">
            <a:extLst>
              <a:ext uri="{FF2B5EF4-FFF2-40B4-BE49-F238E27FC236}">
                <a16:creationId xmlns:a16="http://schemas.microsoft.com/office/drawing/2014/main" id="{E7C0FE25-FF06-4F13-BB20-1A9FBFA9D391}"/>
              </a:ext>
            </a:extLst>
          </p:cNvPr>
          <p:cNvSpPr/>
          <p:nvPr/>
        </p:nvSpPr>
        <p:spPr>
          <a:xfrm>
            <a:off x="4118443" y="1848051"/>
            <a:ext cx="563870" cy="221381"/>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11" name="箭头: 下弧形 10">
            <a:extLst>
              <a:ext uri="{FF2B5EF4-FFF2-40B4-BE49-F238E27FC236}">
                <a16:creationId xmlns:a16="http://schemas.microsoft.com/office/drawing/2014/main" id="{C5C9C8A4-44C6-4293-A686-87701EFF5854}"/>
              </a:ext>
            </a:extLst>
          </p:cNvPr>
          <p:cNvSpPr/>
          <p:nvPr/>
        </p:nvSpPr>
        <p:spPr>
          <a:xfrm>
            <a:off x="4338370" y="5546986"/>
            <a:ext cx="4082281" cy="679782"/>
          </a:xfrm>
          <a:prstGeom prst="curved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solidFill>
                <a:schemeClr val="tx1"/>
              </a:solidFill>
            </a:endParaRPr>
          </a:p>
        </p:txBody>
      </p:sp>
      <p:sp>
        <p:nvSpPr>
          <p:cNvPr id="12" name="标注: 线形 11">
            <a:extLst>
              <a:ext uri="{FF2B5EF4-FFF2-40B4-BE49-F238E27FC236}">
                <a16:creationId xmlns:a16="http://schemas.microsoft.com/office/drawing/2014/main" id="{13A5C14C-27B7-47FE-A6FA-A6368671DEDA}"/>
              </a:ext>
            </a:extLst>
          </p:cNvPr>
          <p:cNvSpPr/>
          <p:nvPr/>
        </p:nvSpPr>
        <p:spPr>
          <a:xfrm>
            <a:off x="8128535" y="1082841"/>
            <a:ext cx="798896" cy="370573"/>
          </a:xfrm>
          <a:prstGeom prst="border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ORB</a:t>
            </a:r>
            <a:endParaRPr lang="zh-CN" altLang="en-US" dirty="0"/>
          </a:p>
        </p:txBody>
      </p:sp>
      <p:sp>
        <p:nvSpPr>
          <p:cNvPr id="13" name="对话气泡: 椭圆形 12">
            <a:extLst>
              <a:ext uri="{FF2B5EF4-FFF2-40B4-BE49-F238E27FC236}">
                <a16:creationId xmlns:a16="http://schemas.microsoft.com/office/drawing/2014/main" id="{FA6CBB01-B3DD-4D30-8BA0-7942F27AB5A8}"/>
              </a:ext>
            </a:extLst>
          </p:cNvPr>
          <p:cNvSpPr/>
          <p:nvPr/>
        </p:nvSpPr>
        <p:spPr>
          <a:xfrm>
            <a:off x="9602218" y="1931986"/>
            <a:ext cx="1130969" cy="601579"/>
          </a:xfrm>
          <a:prstGeom prst="wedgeEllipse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Canny</a:t>
            </a:r>
            <a:endParaRPr lang="zh-CN" altLang="en-US" dirty="0"/>
          </a:p>
        </p:txBody>
      </p:sp>
      <p:sp>
        <p:nvSpPr>
          <p:cNvPr id="21" name="椭圆 20">
            <a:extLst>
              <a:ext uri="{FF2B5EF4-FFF2-40B4-BE49-F238E27FC236}">
                <a16:creationId xmlns:a16="http://schemas.microsoft.com/office/drawing/2014/main" id="{8E990023-549C-4C17-ADFD-751FAF910CB0}"/>
              </a:ext>
            </a:extLst>
          </p:cNvPr>
          <p:cNvSpPr/>
          <p:nvPr/>
        </p:nvSpPr>
        <p:spPr>
          <a:xfrm>
            <a:off x="9307629" y="4259179"/>
            <a:ext cx="678581" cy="6352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FCA5B056-4A9A-4E81-B2CF-EFB62B65D743}"/>
              </a:ext>
            </a:extLst>
          </p:cNvPr>
          <p:cNvSpPr txBox="1"/>
          <p:nvPr/>
        </p:nvSpPr>
        <p:spPr>
          <a:xfrm>
            <a:off x="10167703" y="4523874"/>
            <a:ext cx="1565118" cy="369332"/>
          </a:xfrm>
          <a:prstGeom prst="rect">
            <a:avLst/>
          </a:prstGeom>
          <a:noFill/>
        </p:spPr>
        <p:txBody>
          <a:bodyPr wrap="square" rtlCol="0">
            <a:spAutoFit/>
          </a:bodyPr>
          <a:lstStyle/>
          <a:p>
            <a:r>
              <a:rPr lang="en-US" altLang="zh-CN" b="1" dirty="0">
                <a:solidFill>
                  <a:srgbClr val="FF0000"/>
                </a:solidFill>
              </a:rPr>
              <a:t>Reflection</a:t>
            </a:r>
            <a:endParaRPr lang="zh-CN" altLang="en-US" b="1" dirty="0">
              <a:solidFill>
                <a:srgbClr val="FF0000"/>
              </a:solidFill>
            </a:endParaRPr>
          </a:p>
        </p:txBody>
      </p:sp>
      <p:sp>
        <p:nvSpPr>
          <p:cNvPr id="23" name="椭圆 22">
            <a:extLst>
              <a:ext uri="{FF2B5EF4-FFF2-40B4-BE49-F238E27FC236}">
                <a16:creationId xmlns:a16="http://schemas.microsoft.com/office/drawing/2014/main" id="{4CEAF41C-F196-4470-8222-DDD13BE53606}"/>
              </a:ext>
            </a:extLst>
          </p:cNvPr>
          <p:cNvSpPr/>
          <p:nvPr/>
        </p:nvSpPr>
        <p:spPr>
          <a:xfrm>
            <a:off x="4803006" y="1508243"/>
            <a:ext cx="2945331" cy="2165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7CC79891-4125-4645-85A8-D098D3D60DF9}"/>
              </a:ext>
            </a:extLst>
          </p:cNvPr>
          <p:cNvSpPr txBox="1"/>
          <p:nvPr/>
        </p:nvSpPr>
        <p:spPr>
          <a:xfrm>
            <a:off x="6158383" y="1769262"/>
            <a:ext cx="1412872" cy="369332"/>
          </a:xfrm>
          <a:prstGeom prst="rect">
            <a:avLst/>
          </a:prstGeom>
          <a:noFill/>
        </p:spPr>
        <p:txBody>
          <a:bodyPr wrap="square" rtlCol="0">
            <a:spAutoFit/>
          </a:bodyPr>
          <a:lstStyle/>
          <a:p>
            <a:r>
              <a:rPr lang="en-US" altLang="zh-CN" b="1" dirty="0">
                <a:solidFill>
                  <a:srgbClr val="FF0000"/>
                </a:solidFill>
              </a:rPr>
              <a:t>Few points</a:t>
            </a:r>
            <a:endParaRPr lang="zh-CN" altLang="en-US" b="1" dirty="0">
              <a:solidFill>
                <a:srgbClr val="FF0000"/>
              </a:solidFill>
            </a:endParaRPr>
          </a:p>
        </p:txBody>
      </p:sp>
      <p:cxnSp>
        <p:nvCxnSpPr>
          <p:cNvPr id="15" name="直接连接符 14">
            <a:extLst>
              <a:ext uri="{FF2B5EF4-FFF2-40B4-BE49-F238E27FC236}">
                <a16:creationId xmlns:a16="http://schemas.microsoft.com/office/drawing/2014/main" id="{9B9DF5BE-8663-4593-B8BE-03A016BDFFC4}"/>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717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FF0B75E-3EB5-4FE8-A78B-544CD47E11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198" y="365126"/>
            <a:ext cx="4003307" cy="3002480"/>
          </a:xfrm>
        </p:spPr>
      </p:pic>
      <p:pic>
        <p:nvPicPr>
          <p:cNvPr id="11" name="图片 10">
            <a:extLst>
              <a:ext uri="{FF2B5EF4-FFF2-40B4-BE49-F238E27FC236}">
                <a16:creationId xmlns:a16="http://schemas.microsoft.com/office/drawing/2014/main" id="{DF1C3B78-1819-4390-AB62-261831E5D9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6440" y="292936"/>
            <a:ext cx="4201349" cy="3200414"/>
          </a:xfrm>
          <a:prstGeom prst="rect">
            <a:avLst/>
          </a:prstGeom>
        </p:spPr>
      </p:pic>
      <p:pic>
        <p:nvPicPr>
          <p:cNvPr id="13" name="图片 12">
            <a:extLst>
              <a:ext uri="{FF2B5EF4-FFF2-40B4-BE49-F238E27FC236}">
                <a16:creationId xmlns:a16="http://schemas.microsoft.com/office/drawing/2014/main" id="{DA72A3FB-7E7E-4B15-8170-FB325F4ADE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9041" y="2426597"/>
            <a:ext cx="3836250" cy="3997889"/>
          </a:xfrm>
          <a:prstGeom prst="rect">
            <a:avLst/>
          </a:prstGeom>
        </p:spPr>
      </p:pic>
      <p:sp>
        <p:nvSpPr>
          <p:cNvPr id="14" name="箭头: 上弧形 13">
            <a:extLst>
              <a:ext uri="{FF2B5EF4-FFF2-40B4-BE49-F238E27FC236}">
                <a16:creationId xmlns:a16="http://schemas.microsoft.com/office/drawing/2014/main" id="{FBFD0DF6-CDF9-4F36-A279-CE260806B08A}"/>
              </a:ext>
            </a:extLst>
          </p:cNvPr>
          <p:cNvSpPr/>
          <p:nvPr/>
        </p:nvSpPr>
        <p:spPr>
          <a:xfrm>
            <a:off x="4932947" y="1246472"/>
            <a:ext cx="2093493" cy="510139"/>
          </a:xfrm>
          <a:prstGeom prst="curved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solidFill>
                <a:schemeClr val="tx1"/>
              </a:solidFill>
            </a:endParaRPr>
          </a:p>
        </p:txBody>
      </p:sp>
      <p:sp>
        <p:nvSpPr>
          <p:cNvPr id="15" name="箭头: 左弧形 14">
            <a:extLst>
              <a:ext uri="{FF2B5EF4-FFF2-40B4-BE49-F238E27FC236}">
                <a16:creationId xmlns:a16="http://schemas.microsoft.com/office/drawing/2014/main" id="{CBD12515-3C38-4BDF-92F1-2576BCD98955}"/>
              </a:ext>
            </a:extLst>
          </p:cNvPr>
          <p:cNvSpPr/>
          <p:nvPr/>
        </p:nvSpPr>
        <p:spPr>
          <a:xfrm>
            <a:off x="3362302" y="3490396"/>
            <a:ext cx="558264" cy="2034506"/>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dirty="0">
              <a:solidFill>
                <a:schemeClr val="tx1"/>
              </a:solidFill>
            </a:endParaRPr>
          </a:p>
        </p:txBody>
      </p:sp>
      <p:sp>
        <p:nvSpPr>
          <p:cNvPr id="16" name="椭圆 15">
            <a:extLst>
              <a:ext uri="{FF2B5EF4-FFF2-40B4-BE49-F238E27FC236}">
                <a16:creationId xmlns:a16="http://schemas.microsoft.com/office/drawing/2014/main" id="{90B44167-9074-4A6F-88BF-F80889D8351D}"/>
              </a:ext>
            </a:extLst>
          </p:cNvPr>
          <p:cNvSpPr/>
          <p:nvPr/>
        </p:nvSpPr>
        <p:spPr>
          <a:xfrm>
            <a:off x="4235116" y="4567188"/>
            <a:ext cx="3036771" cy="677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FADF2127-7E26-447F-89DA-B4470B1CAED1}"/>
              </a:ext>
            </a:extLst>
          </p:cNvPr>
          <p:cNvSpPr txBox="1"/>
          <p:nvPr/>
        </p:nvSpPr>
        <p:spPr>
          <a:xfrm>
            <a:off x="5293895" y="5334594"/>
            <a:ext cx="2069432" cy="369332"/>
          </a:xfrm>
          <a:prstGeom prst="rect">
            <a:avLst/>
          </a:prstGeom>
          <a:noFill/>
        </p:spPr>
        <p:txBody>
          <a:bodyPr wrap="square" rtlCol="0">
            <a:spAutoFit/>
          </a:bodyPr>
          <a:lstStyle/>
          <a:p>
            <a:r>
              <a:rPr lang="en-US" altLang="zh-CN" b="1" dirty="0">
                <a:solidFill>
                  <a:srgbClr val="FF0000"/>
                </a:solidFill>
              </a:rPr>
              <a:t>ripple</a:t>
            </a:r>
            <a:endParaRPr lang="zh-CN" altLang="en-US" b="1" dirty="0">
              <a:solidFill>
                <a:srgbClr val="FF0000"/>
              </a:solidFill>
            </a:endParaRPr>
          </a:p>
        </p:txBody>
      </p:sp>
      <p:sp>
        <p:nvSpPr>
          <p:cNvPr id="18" name="文本框 17">
            <a:extLst>
              <a:ext uri="{FF2B5EF4-FFF2-40B4-BE49-F238E27FC236}">
                <a16:creationId xmlns:a16="http://schemas.microsoft.com/office/drawing/2014/main" id="{C5A8347F-509F-45AF-9E97-010AAE295446}"/>
              </a:ext>
            </a:extLst>
          </p:cNvPr>
          <p:cNvSpPr txBox="1"/>
          <p:nvPr/>
        </p:nvSpPr>
        <p:spPr>
          <a:xfrm>
            <a:off x="8030497" y="2139834"/>
            <a:ext cx="1659768" cy="369332"/>
          </a:xfrm>
          <a:prstGeom prst="rect">
            <a:avLst/>
          </a:prstGeom>
          <a:noFill/>
        </p:spPr>
        <p:txBody>
          <a:bodyPr wrap="square" rtlCol="0">
            <a:spAutoFit/>
          </a:bodyPr>
          <a:lstStyle/>
          <a:p>
            <a:r>
              <a:rPr lang="en-US" altLang="zh-CN" b="1" dirty="0">
                <a:solidFill>
                  <a:srgbClr val="FF0000"/>
                </a:solidFill>
              </a:rPr>
              <a:t>Few points</a:t>
            </a:r>
            <a:endParaRPr lang="zh-CN" altLang="en-US" b="1" dirty="0">
              <a:solidFill>
                <a:srgbClr val="FF0000"/>
              </a:solidFill>
            </a:endParaRPr>
          </a:p>
        </p:txBody>
      </p:sp>
      <p:sp>
        <p:nvSpPr>
          <p:cNvPr id="19" name="文本框 18">
            <a:extLst>
              <a:ext uri="{FF2B5EF4-FFF2-40B4-BE49-F238E27FC236}">
                <a16:creationId xmlns:a16="http://schemas.microsoft.com/office/drawing/2014/main" id="{D07B1791-CCAB-488B-869A-935917F5FB33}"/>
              </a:ext>
            </a:extLst>
          </p:cNvPr>
          <p:cNvSpPr txBox="1"/>
          <p:nvPr/>
        </p:nvSpPr>
        <p:spPr>
          <a:xfrm>
            <a:off x="620152" y="4225069"/>
            <a:ext cx="3021560" cy="1200329"/>
          </a:xfrm>
          <a:prstGeom prst="rect">
            <a:avLst/>
          </a:prstGeom>
          <a:noFill/>
        </p:spPr>
        <p:txBody>
          <a:bodyPr wrap="square" rtlCol="0">
            <a:spAutoFit/>
          </a:bodyPr>
          <a:lstStyle/>
          <a:p>
            <a:r>
              <a:rPr lang="en-US" altLang="zh-CN" b="1" dirty="0"/>
              <a:t>Water ripples: </a:t>
            </a:r>
          </a:p>
          <a:p>
            <a:r>
              <a:rPr lang="en-US" altLang="zh-CN" dirty="0"/>
              <a:t>cause greater </a:t>
            </a:r>
            <a:r>
              <a:rPr lang="en-US" altLang="zh-CN" b="1" i="1" dirty="0"/>
              <a:t>interference</a:t>
            </a:r>
            <a:r>
              <a:rPr lang="en-US" altLang="zh-CN" dirty="0"/>
              <a:t> in the extraction of image edge points</a:t>
            </a:r>
            <a:endParaRPr lang="zh-CN" altLang="en-US" dirty="0"/>
          </a:p>
        </p:txBody>
      </p:sp>
      <p:sp>
        <p:nvSpPr>
          <p:cNvPr id="21" name="文本框 20">
            <a:extLst>
              <a:ext uri="{FF2B5EF4-FFF2-40B4-BE49-F238E27FC236}">
                <a16:creationId xmlns:a16="http://schemas.microsoft.com/office/drawing/2014/main" id="{B7356EFC-50F1-4715-B32C-6D9C61155739}"/>
              </a:ext>
            </a:extLst>
          </p:cNvPr>
          <p:cNvSpPr txBox="1"/>
          <p:nvPr/>
        </p:nvSpPr>
        <p:spPr>
          <a:xfrm>
            <a:off x="8114096" y="4278429"/>
            <a:ext cx="3392905" cy="923330"/>
          </a:xfrm>
          <a:prstGeom prst="rect">
            <a:avLst/>
          </a:prstGeom>
          <a:noFill/>
        </p:spPr>
        <p:txBody>
          <a:bodyPr wrap="square" rtlCol="0">
            <a:spAutoFit/>
          </a:bodyPr>
          <a:lstStyle/>
          <a:p>
            <a:r>
              <a:rPr lang="en-US" altLang="zh-CN" dirty="0"/>
              <a:t>The number of </a:t>
            </a:r>
            <a:r>
              <a:rPr lang="en-US" altLang="zh-CN" b="1" i="1" dirty="0"/>
              <a:t>corner points </a:t>
            </a:r>
            <a:r>
              <a:rPr lang="en-US" altLang="zh-CN" dirty="0"/>
              <a:t>will be wasted in the environment on the bank</a:t>
            </a:r>
            <a:endParaRPr lang="zh-CN" altLang="en-US" dirty="0"/>
          </a:p>
        </p:txBody>
      </p:sp>
    </p:spTree>
    <p:extLst>
      <p:ext uri="{BB962C8B-B14F-4D97-AF65-F5344CB8AC3E}">
        <p14:creationId xmlns:p14="http://schemas.microsoft.com/office/powerpoint/2010/main" val="80782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3902B18-EAFB-4804-9EEC-D7158F909F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6701" y="289458"/>
            <a:ext cx="3985705" cy="2989279"/>
          </a:xfrm>
        </p:spPr>
      </p:pic>
      <p:pic>
        <p:nvPicPr>
          <p:cNvPr id="7" name="图片 6">
            <a:extLst>
              <a:ext uri="{FF2B5EF4-FFF2-40B4-BE49-F238E27FC236}">
                <a16:creationId xmlns:a16="http://schemas.microsoft.com/office/drawing/2014/main" id="{61897799-E42A-4E68-A541-601507E65A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8991" y="264695"/>
            <a:ext cx="4010653" cy="3014042"/>
          </a:xfrm>
          <a:prstGeom prst="rect">
            <a:avLst/>
          </a:prstGeom>
        </p:spPr>
      </p:pic>
      <p:pic>
        <p:nvPicPr>
          <p:cNvPr id="9" name="图片 8">
            <a:extLst>
              <a:ext uri="{FF2B5EF4-FFF2-40B4-BE49-F238E27FC236}">
                <a16:creationId xmlns:a16="http://schemas.microsoft.com/office/drawing/2014/main" id="{77089DE0-A91C-496B-8927-426B0689A5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3010" y="2413665"/>
            <a:ext cx="3985705" cy="4154877"/>
          </a:xfrm>
          <a:prstGeom prst="rect">
            <a:avLst/>
          </a:prstGeom>
        </p:spPr>
      </p:pic>
      <p:sp>
        <p:nvSpPr>
          <p:cNvPr id="10" name="箭头: 上弧形 9">
            <a:extLst>
              <a:ext uri="{FF2B5EF4-FFF2-40B4-BE49-F238E27FC236}">
                <a16:creationId xmlns:a16="http://schemas.microsoft.com/office/drawing/2014/main" id="{B5F730E5-EBF1-4930-A0AE-21D4E2A5163E}"/>
              </a:ext>
            </a:extLst>
          </p:cNvPr>
          <p:cNvSpPr/>
          <p:nvPr/>
        </p:nvSpPr>
        <p:spPr>
          <a:xfrm>
            <a:off x="4904072" y="875899"/>
            <a:ext cx="2772075" cy="385010"/>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solidFill>
                <a:schemeClr val="tx1"/>
              </a:solidFill>
            </a:endParaRPr>
          </a:p>
        </p:txBody>
      </p:sp>
      <p:sp>
        <p:nvSpPr>
          <p:cNvPr id="11" name="箭头: 左弧形 10">
            <a:extLst>
              <a:ext uri="{FF2B5EF4-FFF2-40B4-BE49-F238E27FC236}">
                <a16:creationId xmlns:a16="http://schemas.microsoft.com/office/drawing/2014/main" id="{C6AB8033-2636-4998-A9BC-E2DDBF604C7E}"/>
              </a:ext>
            </a:extLst>
          </p:cNvPr>
          <p:cNvSpPr/>
          <p:nvPr/>
        </p:nvSpPr>
        <p:spPr>
          <a:xfrm>
            <a:off x="3830856" y="3429000"/>
            <a:ext cx="375385" cy="2059806"/>
          </a:xfrm>
          <a:prstGeom prst="curv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12" name="椭圆 11">
            <a:extLst>
              <a:ext uri="{FF2B5EF4-FFF2-40B4-BE49-F238E27FC236}">
                <a16:creationId xmlns:a16="http://schemas.microsoft.com/office/drawing/2014/main" id="{8756D9D2-AD92-4D42-9169-B0FA8C04315D}"/>
              </a:ext>
            </a:extLst>
          </p:cNvPr>
          <p:cNvSpPr/>
          <p:nvPr/>
        </p:nvSpPr>
        <p:spPr>
          <a:xfrm>
            <a:off x="4904072" y="4996025"/>
            <a:ext cx="3036771" cy="677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791E4F04-6B4B-404D-B943-B72B05C4031B}"/>
              </a:ext>
            </a:extLst>
          </p:cNvPr>
          <p:cNvSpPr txBox="1"/>
          <p:nvPr/>
        </p:nvSpPr>
        <p:spPr>
          <a:xfrm>
            <a:off x="7218947" y="5579235"/>
            <a:ext cx="2069432" cy="369332"/>
          </a:xfrm>
          <a:prstGeom prst="rect">
            <a:avLst/>
          </a:prstGeom>
          <a:noFill/>
        </p:spPr>
        <p:txBody>
          <a:bodyPr wrap="square" rtlCol="0">
            <a:spAutoFit/>
          </a:bodyPr>
          <a:lstStyle/>
          <a:p>
            <a:r>
              <a:rPr lang="en-US" altLang="zh-CN" b="1" dirty="0">
                <a:solidFill>
                  <a:srgbClr val="FF0000"/>
                </a:solidFill>
              </a:rPr>
              <a:t>poor</a:t>
            </a:r>
            <a:endParaRPr lang="zh-CN" altLang="en-US" b="1" dirty="0">
              <a:solidFill>
                <a:srgbClr val="FF0000"/>
              </a:solidFill>
            </a:endParaRPr>
          </a:p>
        </p:txBody>
      </p:sp>
      <p:sp>
        <p:nvSpPr>
          <p:cNvPr id="14" name="椭圆 13">
            <a:extLst>
              <a:ext uri="{FF2B5EF4-FFF2-40B4-BE49-F238E27FC236}">
                <a16:creationId xmlns:a16="http://schemas.microsoft.com/office/drawing/2014/main" id="{16AB70DD-78A6-4F29-9FD5-139331364C67}"/>
              </a:ext>
            </a:extLst>
          </p:cNvPr>
          <p:cNvSpPr/>
          <p:nvPr/>
        </p:nvSpPr>
        <p:spPr>
          <a:xfrm>
            <a:off x="7883091" y="1477478"/>
            <a:ext cx="3657600" cy="5101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498F6986-DE76-485C-AAC0-04FC8857D8FC}"/>
              </a:ext>
            </a:extLst>
          </p:cNvPr>
          <p:cNvSpPr txBox="1"/>
          <p:nvPr/>
        </p:nvSpPr>
        <p:spPr>
          <a:xfrm>
            <a:off x="763505" y="4554307"/>
            <a:ext cx="2588394" cy="369332"/>
          </a:xfrm>
          <a:prstGeom prst="rect">
            <a:avLst/>
          </a:prstGeom>
          <a:noFill/>
        </p:spPr>
        <p:txBody>
          <a:bodyPr wrap="square" rtlCol="0">
            <a:spAutoFit/>
          </a:bodyPr>
          <a:lstStyle/>
          <a:p>
            <a:r>
              <a:rPr lang="en-US" altLang="zh-CN" b="1" dirty="0"/>
              <a:t>Reflection + ripples</a:t>
            </a:r>
            <a:endParaRPr lang="zh-CN" altLang="en-US" b="1" dirty="0"/>
          </a:p>
        </p:txBody>
      </p:sp>
    </p:spTree>
    <p:extLst>
      <p:ext uri="{BB962C8B-B14F-4D97-AF65-F5344CB8AC3E}">
        <p14:creationId xmlns:p14="http://schemas.microsoft.com/office/powerpoint/2010/main" val="3634579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A671B-07F2-410D-87B4-EA24D2AABEED}"/>
              </a:ext>
            </a:extLst>
          </p:cNvPr>
          <p:cNvSpPr>
            <a:spLocks noGrp="1"/>
          </p:cNvSpPr>
          <p:nvPr>
            <p:ph type="title"/>
          </p:nvPr>
        </p:nvSpPr>
        <p:spPr>
          <a:xfrm>
            <a:off x="541316" y="206294"/>
            <a:ext cx="10515600" cy="1325563"/>
          </a:xfrm>
        </p:spPr>
        <p:txBody>
          <a:bodyPr/>
          <a:lstStyle/>
          <a:p>
            <a:r>
              <a:rPr lang="en-US" altLang="zh-CN" sz="4300" cap="small" dirty="0"/>
              <a:t>Which SLAM should choose/create ? </a:t>
            </a:r>
            <a:br>
              <a:rPr lang="en-US" altLang="zh-CN" dirty="0"/>
            </a:br>
            <a:r>
              <a:rPr lang="en-US" altLang="zh-CN" sz="2400" dirty="0"/>
              <a:t>(Goals for the next stage)</a:t>
            </a:r>
            <a:endParaRPr lang="zh-CN" altLang="en-US" sz="2400" dirty="0"/>
          </a:p>
        </p:txBody>
      </p:sp>
      <p:sp>
        <p:nvSpPr>
          <p:cNvPr id="3" name="内容占位符 2">
            <a:extLst>
              <a:ext uri="{FF2B5EF4-FFF2-40B4-BE49-F238E27FC236}">
                <a16:creationId xmlns:a16="http://schemas.microsoft.com/office/drawing/2014/main" id="{573157A2-301D-46EF-95DC-75B156C9216E}"/>
              </a:ext>
            </a:extLst>
          </p:cNvPr>
          <p:cNvSpPr>
            <a:spLocks noGrp="1"/>
          </p:cNvSpPr>
          <p:nvPr>
            <p:ph idx="1"/>
          </p:nvPr>
        </p:nvSpPr>
        <p:spPr>
          <a:xfrm>
            <a:off x="541316" y="1849375"/>
            <a:ext cx="10515600" cy="4351338"/>
          </a:xfrm>
        </p:spPr>
        <p:txBody>
          <a:bodyPr>
            <a:normAutofit lnSpcReduction="10000"/>
          </a:bodyPr>
          <a:lstStyle/>
          <a:p>
            <a:pPr marL="0" indent="0">
              <a:buNone/>
            </a:pPr>
            <a:r>
              <a:rPr lang="en-US" altLang="zh-CN" dirty="0"/>
              <a:t>ORB-SLAM2 ? </a:t>
            </a:r>
          </a:p>
          <a:p>
            <a:r>
              <a:rPr lang="en-US" altLang="zh-CN" dirty="0">
                <a:latin typeface="+mj-lt"/>
              </a:rPr>
              <a:t>May get sparse feature points, the final effect is poor</a:t>
            </a:r>
          </a:p>
          <a:p>
            <a:endParaRPr lang="en-US" altLang="zh-CN" dirty="0"/>
          </a:p>
          <a:p>
            <a:pPr marL="0" indent="0">
              <a:buNone/>
            </a:pPr>
            <a:r>
              <a:rPr lang="en-US" altLang="zh-CN" dirty="0"/>
              <a:t>Active SLAM ?</a:t>
            </a:r>
          </a:p>
          <a:p>
            <a:r>
              <a:rPr lang="en-US" altLang="zh-CN" dirty="0">
                <a:latin typeface="+mj-lt"/>
              </a:rPr>
              <a:t>Increase cruise action, low efficiency</a:t>
            </a:r>
          </a:p>
          <a:p>
            <a:r>
              <a:rPr lang="en-US" altLang="zh-CN" dirty="0">
                <a:latin typeface="+mj-lt"/>
              </a:rPr>
              <a:t>Not suitable for dynamic systems like water surface</a:t>
            </a:r>
          </a:p>
          <a:p>
            <a:pPr marL="0" indent="0">
              <a:buNone/>
            </a:pPr>
            <a:endParaRPr lang="en-US" altLang="zh-CN" dirty="0">
              <a:latin typeface="+mj-lt"/>
            </a:endParaRPr>
          </a:p>
          <a:p>
            <a:pPr marL="0" indent="0">
              <a:buNone/>
            </a:pPr>
            <a:endParaRPr lang="en-US" altLang="zh-CN" dirty="0">
              <a:latin typeface="+mj-lt"/>
            </a:endParaRPr>
          </a:p>
          <a:p>
            <a:pPr marL="0" indent="0">
              <a:buNone/>
            </a:pPr>
            <a:r>
              <a:rPr lang="en-US" altLang="zh-CN" dirty="0"/>
              <a:t>——Efficient</a:t>
            </a:r>
            <a:r>
              <a:rPr lang="zh-CN" altLang="en-US" dirty="0"/>
              <a:t>、</a:t>
            </a:r>
            <a:r>
              <a:rPr lang="en-US" altLang="zh-CN" dirty="0"/>
              <a:t>Good performance</a:t>
            </a:r>
            <a:r>
              <a:rPr lang="zh-CN" altLang="en-US" dirty="0"/>
              <a:t>、</a:t>
            </a:r>
            <a:r>
              <a:rPr lang="en-US" altLang="zh-CN" dirty="0"/>
              <a:t> Suitable for dynamic systems</a:t>
            </a:r>
          </a:p>
        </p:txBody>
      </p:sp>
      <p:cxnSp>
        <p:nvCxnSpPr>
          <p:cNvPr id="5" name="直接连接符 4">
            <a:extLst>
              <a:ext uri="{FF2B5EF4-FFF2-40B4-BE49-F238E27FC236}">
                <a16:creationId xmlns:a16="http://schemas.microsoft.com/office/drawing/2014/main" id="{241F0C31-C70A-4AE4-9C4F-8FF427E44DA4}"/>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1267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F6EA7-0357-46CF-A51A-1AAEAB66A79A}"/>
              </a:ext>
            </a:extLst>
          </p:cNvPr>
          <p:cNvSpPr>
            <a:spLocks noGrp="1"/>
          </p:cNvSpPr>
          <p:nvPr>
            <p:ph type="title"/>
          </p:nvPr>
        </p:nvSpPr>
        <p:spPr>
          <a:xfrm>
            <a:off x="529442" y="0"/>
            <a:ext cx="10515600" cy="1325563"/>
          </a:xfrm>
        </p:spPr>
        <p:txBody>
          <a:bodyPr/>
          <a:lstStyle/>
          <a:p>
            <a:r>
              <a:rPr lang="en-US" altLang="zh-CN" sz="4300" cap="small" dirty="0"/>
              <a:t>Next step</a:t>
            </a:r>
            <a:endParaRPr lang="zh-CN" altLang="en-US" sz="4300" cap="small" dirty="0"/>
          </a:p>
        </p:txBody>
      </p:sp>
      <p:sp>
        <p:nvSpPr>
          <p:cNvPr id="3" name="内容占位符 2">
            <a:extLst>
              <a:ext uri="{FF2B5EF4-FFF2-40B4-BE49-F238E27FC236}">
                <a16:creationId xmlns:a16="http://schemas.microsoft.com/office/drawing/2014/main" id="{405544BA-02EB-4A60-B5C0-9B73DD094D6F}"/>
              </a:ext>
            </a:extLst>
          </p:cNvPr>
          <p:cNvSpPr>
            <a:spLocks noGrp="1"/>
          </p:cNvSpPr>
          <p:nvPr>
            <p:ph idx="1"/>
          </p:nvPr>
        </p:nvSpPr>
        <p:spPr>
          <a:xfrm>
            <a:off x="529442" y="1880653"/>
            <a:ext cx="10515600" cy="4351338"/>
          </a:xfrm>
        </p:spPr>
        <p:txBody>
          <a:bodyPr/>
          <a:lstStyle/>
          <a:p>
            <a:pPr>
              <a:lnSpc>
                <a:spcPct val="150000"/>
              </a:lnSpc>
            </a:pPr>
            <a:r>
              <a:rPr lang="en-US" altLang="zh-CN" dirty="0"/>
              <a:t>Launch test !</a:t>
            </a:r>
          </a:p>
          <a:p>
            <a:pPr>
              <a:lnSpc>
                <a:spcPct val="150000"/>
              </a:lnSpc>
            </a:pPr>
            <a:r>
              <a:rPr lang="en-US" altLang="zh-CN" dirty="0"/>
              <a:t>Get data from experiments to optimize PID control</a:t>
            </a:r>
          </a:p>
          <a:p>
            <a:pPr>
              <a:lnSpc>
                <a:spcPct val="150000"/>
              </a:lnSpc>
            </a:pPr>
            <a:r>
              <a:rPr lang="en-US" altLang="zh-CN" dirty="0"/>
              <a:t>Get pictures from Goose perspective to help SLAM work</a:t>
            </a:r>
          </a:p>
        </p:txBody>
      </p:sp>
      <p:cxnSp>
        <p:nvCxnSpPr>
          <p:cNvPr id="5" name="直接连接符 4">
            <a:extLst>
              <a:ext uri="{FF2B5EF4-FFF2-40B4-BE49-F238E27FC236}">
                <a16:creationId xmlns:a16="http://schemas.microsoft.com/office/drawing/2014/main" id="{F20491A0-11A1-46EB-87C8-569F50969FDC}"/>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067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6DB41-E039-40FD-B580-EA77EFF8328D}"/>
              </a:ext>
            </a:extLst>
          </p:cNvPr>
          <p:cNvSpPr>
            <a:spLocks noGrp="1"/>
          </p:cNvSpPr>
          <p:nvPr>
            <p:ph type="title"/>
          </p:nvPr>
        </p:nvSpPr>
        <p:spPr>
          <a:xfrm>
            <a:off x="838200" y="2458620"/>
            <a:ext cx="10515600" cy="1325563"/>
          </a:xfrm>
        </p:spPr>
        <p:txBody>
          <a:bodyPr>
            <a:normAutofit/>
          </a:bodyPr>
          <a:lstStyle/>
          <a:p>
            <a:pPr algn="ctr"/>
            <a:r>
              <a:rPr lang="en-US" altLang="zh-CN" sz="7200" kern="0" cap="small" spc="300" dirty="0"/>
              <a:t>Thank you</a:t>
            </a:r>
            <a:endParaRPr lang="zh-CN" altLang="en-US" sz="7200" kern="0" cap="small" spc="300" dirty="0"/>
          </a:p>
        </p:txBody>
      </p:sp>
    </p:spTree>
    <p:extLst>
      <p:ext uri="{BB962C8B-B14F-4D97-AF65-F5344CB8AC3E}">
        <p14:creationId xmlns:p14="http://schemas.microsoft.com/office/powerpoint/2010/main" val="126514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2F208-6B5D-4440-A560-A33162EADB32}"/>
              </a:ext>
            </a:extLst>
          </p:cNvPr>
          <p:cNvSpPr>
            <a:spLocks noGrp="1"/>
          </p:cNvSpPr>
          <p:nvPr>
            <p:ph type="title"/>
          </p:nvPr>
        </p:nvSpPr>
        <p:spPr>
          <a:xfrm>
            <a:off x="517567" y="238958"/>
            <a:ext cx="9603275" cy="719481"/>
          </a:xfrm>
        </p:spPr>
        <p:txBody>
          <a:bodyPr>
            <a:normAutofit fontScale="90000"/>
          </a:bodyPr>
          <a:lstStyle/>
          <a:p>
            <a:r>
              <a:rPr lang="en-US" altLang="zh-CN" sz="4800" cap="small" dirty="0"/>
              <a:t>Target &amp; Anticipation</a:t>
            </a:r>
            <a:endParaRPr lang="zh-CN" altLang="en-US" sz="4800" cap="small" dirty="0"/>
          </a:p>
        </p:txBody>
      </p:sp>
      <p:sp>
        <p:nvSpPr>
          <p:cNvPr id="3" name="内容占位符 2">
            <a:extLst>
              <a:ext uri="{FF2B5EF4-FFF2-40B4-BE49-F238E27FC236}">
                <a16:creationId xmlns:a16="http://schemas.microsoft.com/office/drawing/2014/main" id="{3E904042-76EE-4436-92B6-2523EFB3CA11}"/>
              </a:ext>
            </a:extLst>
          </p:cNvPr>
          <p:cNvSpPr>
            <a:spLocks noGrp="1"/>
          </p:cNvSpPr>
          <p:nvPr>
            <p:ph idx="1"/>
          </p:nvPr>
        </p:nvSpPr>
        <p:spPr>
          <a:xfrm>
            <a:off x="517567" y="1548223"/>
            <a:ext cx="10515600" cy="4351338"/>
          </a:xfrm>
        </p:spPr>
        <p:txBody>
          <a:bodyPr>
            <a:normAutofit/>
          </a:bodyPr>
          <a:lstStyle/>
          <a:p>
            <a:pPr marL="0" indent="0">
              <a:buNone/>
            </a:pPr>
            <a:r>
              <a:rPr lang="en-US" altLang="zh-CN" dirty="0"/>
              <a:t>A bionic robot: precise control &amp; autonomous driving</a:t>
            </a:r>
          </a:p>
          <a:p>
            <a:pPr lvl="1"/>
            <a:r>
              <a:rPr lang="en-US" altLang="zh-CN" dirty="0">
                <a:solidFill>
                  <a:srgbClr val="002A7E"/>
                </a:solidFill>
                <a:latin typeface="+mj-lt"/>
              </a:rPr>
              <a:t>Physical structure: </a:t>
            </a:r>
            <a:r>
              <a:rPr lang="en-US" altLang="zh-CN" dirty="0">
                <a:latin typeface="+mj-lt"/>
              </a:rPr>
              <a:t>float on the water</a:t>
            </a:r>
          </a:p>
          <a:p>
            <a:pPr lvl="1"/>
            <a:r>
              <a:rPr lang="en-US" altLang="zh-CN" dirty="0">
                <a:solidFill>
                  <a:srgbClr val="002A7E"/>
                </a:solidFill>
                <a:latin typeface="+mj-lt"/>
              </a:rPr>
              <a:t>Movement control: </a:t>
            </a:r>
            <a:r>
              <a:rPr lang="en-US" altLang="zh-CN" dirty="0">
                <a:latin typeface="+mj-lt"/>
              </a:rPr>
              <a:t>precise control of posture &amp; movement</a:t>
            </a:r>
          </a:p>
          <a:p>
            <a:pPr lvl="1"/>
            <a:r>
              <a:rPr lang="en-US" altLang="zh-CN" dirty="0">
                <a:solidFill>
                  <a:srgbClr val="002A7E"/>
                </a:solidFill>
                <a:latin typeface="+mj-lt"/>
              </a:rPr>
              <a:t>Route planning: </a:t>
            </a:r>
            <a:r>
              <a:rPr lang="en-US" altLang="zh-CN" dirty="0">
                <a:latin typeface="+mj-lt"/>
              </a:rPr>
              <a:t>identity the environment &amp; plan the route autonomously</a:t>
            </a:r>
          </a:p>
          <a:p>
            <a:pPr lvl="1"/>
            <a:endParaRPr lang="en-US" altLang="zh-CN" dirty="0"/>
          </a:p>
          <a:p>
            <a:pPr marL="0" indent="0">
              <a:buNone/>
            </a:pPr>
            <a:r>
              <a:rPr lang="en-US" altLang="zh-CN" dirty="0"/>
              <a:t>Bionic:</a:t>
            </a:r>
            <a:r>
              <a:rPr lang="zh-CN" altLang="en-US" dirty="0"/>
              <a:t> </a:t>
            </a:r>
            <a:r>
              <a:rPr lang="en-US" altLang="zh-CN" dirty="0"/>
              <a:t>harmoniously blend into the natural surroundings</a:t>
            </a:r>
          </a:p>
          <a:p>
            <a:pPr lvl="1"/>
            <a:r>
              <a:rPr lang="en-US" altLang="zh-CN" dirty="0">
                <a:solidFill>
                  <a:srgbClr val="002A7E"/>
                </a:solidFill>
                <a:latin typeface="+mj-lt"/>
              </a:rPr>
              <a:t>Features: </a:t>
            </a:r>
            <a:r>
              <a:rPr lang="en-US" altLang="zh-CN" dirty="0">
                <a:latin typeface="+mj-lt"/>
              </a:rPr>
              <a:t>mini-robot</a:t>
            </a:r>
            <a:r>
              <a:rPr lang="zh-CN" altLang="en-US" dirty="0">
                <a:latin typeface="+mj-lt"/>
              </a:rPr>
              <a:t>、</a:t>
            </a:r>
            <a:r>
              <a:rPr lang="en-US" altLang="zh-CN" dirty="0">
                <a:latin typeface="+mj-lt"/>
              </a:rPr>
              <a:t>less noise</a:t>
            </a:r>
            <a:r>
              <a:rPr lang="zh-CN" altLang="en-US" dirty="0">
                <a:latin typeface="+mj-lt"/>
              </a:rPr>
              <a:t>、</a:t>
            </a:r>
            <a:r>
              <a:rPr lang="en-US" altLang="zh-CN" dirty="0">
                <a:latin typeface="+mj-lt"/>
              </a:rPr>
              <a:t> bionic appearance</a:t>
            </a:r>
          </a:p>
          <a:p>
            <a:pPr lvl="1"/>
            <a:r>
              <a:rPr lang="en-US" altLang="zh-CN" dirty="0">
                <a:solidFill>
                  <a:srgbClr val="002A7E"/>
                </a:solidFill>
                <a:latin typeface="+mj-lt"/>
              </a:rPr>
              <a:t>Interactive: </a:t>
            </a:r>
            <a:r>
              <a:rPr lang="en-US" altLang="zh-CN" dirty="0">
                <a:latin typeface="+mj-lt"/>
              </a:rPr>
              <a:t>interact with the environment and human</a:t>
            </a:r>
          </a:p>
          <a:p>
            <a:pPr lvl="1"/>
            <a:endParaRPr lang="en-US" altLang="zh-CN" dirty="0"/>
          </a:p>
          <a:p>
            <a:pPr marL="0" indent="0">
              <a:buNone/>
            </a:pPr>
            <a:r>
              <a:rPr lang="en-US" altLang="zh-CN" dirty="0"/>
              <a:t>Other bionic structure or mechanical structure</a:t>
            </a:r>
          </a:p>
          <a:p>
            <a:endParaRPr lang="en-US" altLang="zh-CN" sz="2400" dirty="0">
              <a:solidFill>
                <a:srgbClr val="002A7E"/>
              </a:solidFill>
              <a:latin typeface="+mj-lt"/>
            </a:endParaRPr>
          </a:p>
          <a:p>
            <a:endParaRPr lang="en-US" altLang="zh-CN" dirty="0"/>
          </a:p>
        </p:txBody>
      </p:sp>
      <p:cxnSp>
        <p:nvCxnSpPr>
          <p:cNvPr id="4" name="直接连接符 3">
            <a:extLst>
              <a:ext uri="{FF2B5EF4-FFF2-40B4-BE49-F238E27FC236}">
                <a16:creationId xmlns:a16="http://schemas.microsoft.com/office/drawing/2014/main" id="{68DE6C37-0688-46BB-8DE8-C224B5378850}"/>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78894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a:extLst>
              <a:ext uri="{FF2B5EF4-FFF2-40B4-BE49-F238E27FC236}">
                <a16:creationId xmlns:a16="http://schemas.microsoft.com/office/drawing/2014/main" id="{2E37E793-4488-4FED-9BCB-4F698722B438}"/>
              </a:ext>
            </a:extLst>
          </p:cNvPr>
          <p:cNvGraphicFramePr>
            <a:graphicFrameLocks noGrp="1"/>
          </p:cNvGraphicFramePr>
          <p:nvPr>
            <p:ph idx="1"/>
            <p:extLst>
              <p:ext uri="{D42A27DB-BD31-4B8C-83A1-F6EECF244321}">
                <p14:modId xmlns:p14="http://schemas.microsoft.com/office/powerpoint/2010/main" val="2853483497"/>
              </p:ext>
            </p:extLst>
          </p:nvPr>
        </p:nvGraphicFramePr>
        <p:xfrm>
          <a:off x="2226925" y="142511"/>
          <a:ext cx="7314343" cy="640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直接箭头连接符 11">
            <a:extLst>
              <a:ext uri="{FF2B5EF4-FFF2-40B4-BE49-F238E27FC236}">
                <a16:creationId xmlns:a16="http://schemas.microsoft.com/office/drawing/2014/main" id="{DBE716FA-C01B-45F4-AF6D-A671437F3BF2}"/>
              </a:ext>
            </a:extLst>
          </p:cNvPr>
          <p:cNvCxnSpPr>
            <a:cxnSpLocks/>
          </p:cNvCxnSpPr>
          <p:nvPr/>
        </p:nvCxnSpPr>
        <p:spPr>
          <a:xfrm flipH="1">
            <a:off x="7342598" y="2363056"/>
            <a:ext cx="33596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0BFBC27B-EAF4-4505-9D89-5DBEC70EA738}"/>
              </a:ext>
            </a:extLst>
          </p:cNvPr>
          <p:cNvSpPr txBox="1"/>
          <p:nvPr/>
        </p:nvSpPr>
        <p:spPr>
          <a:xfrm>
            <a:off x="8251861" y="1883008"/>
            <a:ext cx="1695236" cy="369332"/>
          </a:xfrm>
          <a:prstGeom prst="rect">
            <a:avLst/>
          </a:prstGeom>
          <a:noFill/>
        </p:spPr>
        <p:txBody>
          <a:bodyPr wrap="square" rtlCol="0">
            <a:spAutoFit/>
          </a:bodyPr>
          <a:lstStyle/>
          <a:p>
            <a:r>
              <a:rPr lang="en-US" altLang="zh-CN" dirty="0"/>
              <a:t>Current work</a:t>
            </a:r>
          </a:p>
        </p:txBody>
      </p:sp>
      <p:sp>
        <p:nvSpPr>
          <p:cNvPr id="15" name="右大括号 14">
            <a:extLst>
              <a:ext uri="{FF2B5EF4-FFF2-40B4-BE49-F238E27FC236}">
                <a16:creationId xmlns:a16="http://schemas.microsoft.com/office/drawing/2014/main" id="{B3656BC2-AEC0-4B49-AE3B-B8A5FE6805BE}"/>
              </a:ext>
            </a:extLst>
          </p:cNvPr>
          <p:cNvSpPr/>
          <p:nvPr/>
        </p:nvSpPr>
        <p:spPr>
          <a:xfrm>
            <a:off x="8570359" y="3113070"/>
            <a:ext cx="359595" cy="129427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DCA79DF-7C86-4DA0-A102-5C918D70EC7B}"/>
              </a:ext>
            </a:extLst>
          </p:cNvPr>
          <p:cNvSpPr txBox="1"/>
          <p:nvPr/>
        </p:nvSpPr>
        <p:spPr>
          <a:xfrm>
            <a:off x="9022423" y="3575540"/>
            <a:ext cx="3169577" cy="369332"/>
          </a:xfrm>
          <a:prstGeom prst="rect">
            <a:avLst/>
          </a:prstGeom>
          <a:noFill/>
        </p:spPr>
        <p:txBody>
          <a:bodyPr wrap="square" rtlCol="0">
            <a:spAutoFit/>
          </a:bodyPr>
          <a:lstStyle/>
          <a:p>
            <a:r>
              <a:rPr lang="en-US" altLang="zh-CN" dirty="0"/>
              <a:t>Sensors and control board</a:t>
            </a:r>
            <a:endParaRPr lang="zh-CN" altLang="en-US" dirty="0"/>
          </a:p>
        </p:txBody>
      </p:sp>
      <p:cxnSp>
        <p:nvCxnSpPr>
          <p:cNvPr id="18" name="直接箭头连接符 17">
            <a:extLst>
              <a:ext uri="{FF2B5EF4-FFF2-40B4-BE49-F238E27FC236}">
                <a16:creationId xmlns:a16="http://schemas.microsoft.com/office/drawing/2014/main" id="{349E6124-ECB6-4A01-BCC9-326751E1E22B}"/>
              </a:ext>
            </a:extLst>
          </p:cNvPr>
          <p:cNvCxnSpPr/>
          <p:nvPr/>
        </p:nvCxnSpPr>
        <p:spPr>
          <a:xfrm>
            <a:off x="9022423" y="5188450"/>
            <a:ext cx="5753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3D701944-A025-4E0F-9478-796CAEF83357}"/>
              </a:ext>
            </a:extLst>
          </p:cNvPr>
          <p:cNvSpPr txBox="1"/>
          <p:nvPr/>
        </p:nvSpPr>
        <p:spPr>
          <a:xfrm>
            <a:off x="9739045" y="5003784"/>
            <a:ext cx="2255177" cy="369332"/>
          </a:xfrm>
          <a:prstGeom prst="rect">
            <a:avLst/>
          </a:prstGeom>
          <a:noFill/>
        </p:spPr>
        <p:txBody>
          <a:bodyPr wrap="square" rtlCol="0">
            <a:spAutoFit/>
          </a:bodyPr>
          <a:lstStyle/>
          <a:p>
            <a:r>
              <a:rPr lang="en-US" altLang="zh-CN" dirty="0"/>
              <a:t>Mechanical structure</a:t>
            </a:r>
            <a:endParaRPr lang="zh-CN" altLang="en-US" dirty="0"/>
          </a:p>
        </p:txBody>
      </p:sp>
      <p:sp>
        <p:nvSpPr>
          <p:cNvPr id="10" name="标题 1">
            <a:extLst>
              <a:ext uri="{FF2B5EF4-FFF2-40B4-BE49-F238E27FC236}">
                <a16:creationId xmlns:a16="http://schemas.microsoft.com/office/drawing/2014/main" id="{296AE02A-6052-4E53-81EA-EA93D553962D}"/>
              </a:ext>
            </a:extLst>
          </p:cNvPr>
          <p:cNvSpPr>
            <a:spLocks noGrp="1"/>
          </p:cNvSpPr>
          <p:nvPr>
            <p:ph type="title"/>
          </p:nvPr>
        </p:nvSpPr>
        <p:spPr>
          <a:xfrm>
            <a:off x="517567" y="238958"/>
            <a:ext cx="9603275" cy="719481"/>
          </a:xfrm>
        </p:spPr>
        <p:txBody>
          <a:bodyPr>
            <a:normAutofit fontScale="90000"/>
          </a:bodyPr>
          <a:lstStyle/>
          <a:p>
            <a:r>
              <a:rPr lang="en-US" altLang="zh-CN" sz="4800" cap="small" dirty="0"/>
              <a:t>Outline</a:t>
            </a:r>
            <a:endParaRPr lang="zh-CN" altLang="en-US" sz="4800" cap="small" dirty="0"/>
          </a:p>
        </p:txBody>
      </p:sp>
      <p:cxnSp>
        <p:nvCxnSpPr>
          <p:cNvPr id="11" name="直接连接符 10">
            <a:extLst>
              <a:ext uri="{FF2B5EF4-FFF2-40B4-BE49-F238E27FC236}">
                <a16:creationId xmlns:a16="http://schemas.microsoft.com/office/drawing/2014/main" id="{A47DC1CF-08BC-4E95-97C3-5AEE9EA1387C}"/>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402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P spid="15" grpId="0" animBg="1"/>
      <p:bldP spid="16"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F4DC3BA-48FD-47C9-8634-0EAAB1DFA39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9373" y="1592179"/>
            <a:ext cx="7469017" cy="4582990"/>
          </a:xfrm>
        </p:spPr>
      </p:pic>
      <p:pic>
        <p:nvPicPr>
          <p:cNvPr id="7" name="图形 6" descr="橡皮鸭">
            <a:extLst>
              <a:ext uri="{FF2B5EF4-FFF2-40B4-BE49-F238E27FC236}">
                <a16:creationId xmlns:a16="http://schemas.microsoft.com/office/drawing/2014/main" id="{EDB2CA73-0310-4D0D-9195-03E29D6BBC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7076" y="0"/>
            <a:ext cx="1797838" cy="1797838"/>
          </a:xfrm>
          <a:prstGeom prst="rect">
            <a:avLst/>
          </a:prstGeom>
        </p:spPr>
      </p:pic>
      <p:sp>
        <p:nvSpPr>
          <p:cNvPr id="10" name="标注: 线形(无边框) 9">
            <a:extLst>
              <a:ext uri="{FF2B5EF4-FFF2-40B4-BE49-F238E27FC236}">
                <a16:creationId xmlns:a16="http://schemas.microsoft.com/office/drawing/2014/main" id="{04B42727-8754-4D1E-B426-A038294481C0}"/>
              </a:ext>
            </a:extLst>
          </p:cNvPr>
          <p:cNvSpPr/>
          <p:nvPr/>
        </p:nvSpPr>
        <p:spPr>
          <a:xfrm>
            <a:off x="7183501" y="1306795"/>
            <a:ext cx="1115324" cy="163870"/>
          </a:xfrm>
          <a:prstGeom prst="callout1">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Camera</a:t>
            </a:r>
            <a:endParaRPr lang="zh-CN" altLang="en-US" dirty="0"/>
          </a:p>
        </p:txBody>
      </p:sp>
      <p:pic>
        <p:nvPicPr>
          <p:cNvPr id="13" name="图片 12">
            <a:extLst>
              <a:ext uri="{FF2B5EF4-FFF2-40B4-BE49-F238E27FC236}">
                <a16:creationId xmlns:a16="http://schemas.microsoft.com/office/drawing/2014/main" id="{7518E10C-ACD7-433D-AE26-8AB7EDA848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9651" y="3183425"/>
            <a:ext cx="6102281" cy="3288143"/>
          </a:xfrm>
          <a:prstGeom prst="rect">
            <a:avLst/>
          </a:prstGeom>
        </p:spPr>
      </p:pic>
      <p:pic>
        <p:nvPicPr>
          <p:cNvPr id="9" name="内容占位符 8">
            <a:extLst>
              <a:ext uri="{FF2B5EF4-FFF2-40B4-BE49-F238E27FC236}">
                <a16:creationId xmlns:a16="http://schemas.microsoft.com/office/drawing/2014/main" id="{E0975EB8-BFC2-4753-8A32-6D7616416D4B}"/>
              </a:ext>
            </a:extLst>
          </p:cNvPr>
          <p:cNvPicPr>
            <a:picLocks noGrp="1" noChangeAspect="1"/>
          </p:cNvPicPr>
          <p:nvPr>
            <p:ph sz="quarter" idx="4"/>
          </p:nvPr>
        </p:nvPicPr>
        <p:blipFill>
          <a:blip r:embed="rId7">
            <a:extLst>
              <a:ext uri="{28A0092B-C50C-407E-A947-70E740481C1C}">
                <a14:useLocalDpi xmlns:a14="http://schemas.microsoft.com/office/drawing/2010/main" val="0"/>
              </a:ext>
            </a:extLst>
          </a:blip>
          <a:stretch>
            <a:fillRect/>
          </a:stretch>
        </p:blipFill>
        <p:spPr>
          <a:xfrm>
            <a:off x="639373" y="1524165"/>
            <a:ext cx="6134756" cy="3318520"/>
          </a:xfrm>
        </p:spPr>
      </p:pic>
      <p:sp>
        <p:nvSpPr>
          <p:cNvPr id="8" name="标题 1">
            <a:extLst>
              <a:ext uri="{FF2B5EF4-FFF2-40B4-BE49-F238E27FC236}">
                <a16:creationId xmlns:a16="http://schemas.microsoft.com/office/drawing/2014/main" id="{EC49B560-7F25-4F5E-BFF8-C36C86421B03}"/>
              </a:ext>
            </a:extLst>
          </p:cNvPr>
          <p:cNvSpPr>
            <a:spLocks noGrp="1"/>
          </p:cNvSpPr>
          <p:nvPr>
            <p:ph type="title"/>
          </p:nvPr>
        </p:nvSpPr>
        <p:spPr>
          <a:xfrm>
            <a:off x="517567" y="238958"/>
            <a:ext cx="9603275" cy="719481"/>
          </a:xfrm>
        </p:spPr>
        <p:txBody>
          <a:bodyPr>
            <a:normAutofit fontScale="90000"/>
          </a:bodyPr>
          <a:lstStyle/>
          <a:p>
            <a:r>
              <a:rPr lang="en-US" altLang="zh-CN" sz="4800" cap="small" dirty="0"/>
              <a:t>Physical structure</a:t>
            </a:r>
            <a:endParaRPr lang="zh-CN" altLang="en-US" sz="4800" cap="small" dirty="0"/>
          </a:p>
        </p:txBody>
      </p:sp>
      <p:cxnSp>
        <p:nvCxnSpPr>
          <p:cNvPr id="11" name="直接连接符 10">
            <a:extLst>
              <a:ext uri="{FF2B5EF4-FFF2-40B4-BE49-F238E27FC236}">
                <a16:creationId xmlns:a16="http://schemas.microsoft.com/office/drawing/2014/main" id="{5457187F-A944-460A-A7A2-934DED65C184}"/>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562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a:extLst>
              <a:ext uri="{FF2B5EF4-FFF2-40B4-BE49-F238E27FC236}">
                <a16:creationId xmlns:a16="http://schemas.microsoft.com/office/drawing/2014/main" id="{2E37E793-4488-4FED-9BCB-4F698722B438}"/>
              </a:ext>
            </a:extLst>
          </p:cNvPr>
          <p:cNvGraphicFramePr>
            <a:graphicFrameLocks noGrp="1"/>
          </p:cNvGraphicFramePr>
          <p:nvPr>
            <p:ph idx="1"/>
          </p:nvPr>
        </p:nvGraphicFramePr>
        <p:xfrm>
          <a:off x="2226925" y="142511"/>
          <a:ext cx="7314343" cy="640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直接箭头连接符 11">
            <a:extLst>
              <a:ext uri="{FF2B5EF4-FFF2-40B4-BE49-F238E27FC236}">
                <a16:creationId xmlns:a16="http://schemas.microsoft.com/office/drawing/2014/main" id="{DBE716FA-C01B-45F4-AF6D-A671437F3BF2}"/>
              </a:ext>
            </a:extLst>
          </p:cNvPr>
          <p:cNvCxnSpPr>
            <a:cxnSpLocks/>
          </p:cNvCxnSpPr>
          <p:nvPr/>
        </p:nvCxnSpPr>
        <p:spPr>
          <a:xfrm flipH="1">
            <a:off x="7342598" y="2363056"/>
            <a:ext cx="33596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0BFBC27B-EAF4-4505-9D89-5DBEC70EA738}"/>
              </a:ext>
            </a:extLst>
          </p:cNvPr>
          <p:cNvSpPr txBox="1"/>
          <p:nvPr/>
        </p:nvSpPr>
        <p:spPr>
          <a:xfrm>
            <a:off x="8251861" y="1883008"/>
            <a:ext cx="1695236" cy="369332"/>
          </a:xfrm>
          <a:prstGeom prst="rect">
            <a:avLst/>
          </a:prstGeom>
          <a:noFill/>
        </p:spPr>
        <p:txBody>
          <a:bodyPr wrap="square" rtlCol="0">
            <a:spAutoFit/>
          </a:bodyPr>
          <a:lstStyle/>
          <a:p>
            <a:r>
              <a:rPr lang="en-US" altLang="zh-CN" dirty="0"/>
              <a:t>Current work</a:t>
            </a:r>
          </a:p>
        </p:txBody>
      </p:sp>
      <p:sp>
        <p:nvSpPr>
          <p:cNvPr id="15" name="右大括号 14">
            <a:extLst>
              <a:ext uri="{FF2B5EF4-FFF2-40B4-BE49-F238E27FC236}">
                <a16:creationId xmlns:a16="http://schemas.microsoft.com/office/drawing/2014/main" id="{B3656BC2-AEC0-4B49-AE3B-B8A5FE6805BE}"/>
              </a:ext>
            </a:extLst>
          </p:cNvPr>
          <p:cNvSpPr/>
          <p:nvPr/>
        </p:nvSpPr>
        <p:spPr>
          <a:xfrm>
            <a:off x="8570359" y="3113070"/>
            <a:ext cx="359595" cy="129427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DCA79DF-7C86-4DA0-A102-5C918D70EC7B}"/>
              </a:ext>
            </a:extLst>
          </p:cNvPr>
          <p:cNvSpPr txBox="1"/>
          <p:nvPr/>
        </p:nvSpPr>
        <p:spPr>
          <a:xfrm>
            <a:off x="9022423" y="3575540"/>
            <a:ext cx="3169577" cy="369332"/>
          </a:xfrm>
          <a:prstGeom prst="rect">
            <a:avLst/>
          </a:prstGeom>
          <a:noFill/>
        </p:spPr>
        <p:txBody>
          <a:bodyPr wrap="square" rtlCol="0">
            <a:spAutoFit/>
          </a:bodyPr>
          <a:lstStyle/>
          <a:p>
            <a:r>
              <a:rPr lang="en-US" altLang="zh-CN" dirty="0"/>
              <a:t>Sensors and control board</a:t>
            </a:r>
            <a:endParaRPr lang="zh-CN" altLang="en-US" dirty="0"/>
          </a:p>
        </p:txBody>
      </p:sp>
      <p:cxnSp>
        <p:nvCxnSpPr>
          <p:cNvPr id="18" name="直接箭头连接符 17">
            <a:extLst>
              <a:ext uri="{FF2B5EF4-FFF2-40B4-BE49-F238E27FC236}">
                <a16:creationId xmlns:a16="http://schemas.microsoft.com/office/drawing/2014/main" id="{349E6124-ECB6-4A01-BCC9-326751E1E22B}"/>
              </a:ext>
            </a:extLst>
          </p:cNvPr>
          <p:cNvCxnSpPr/>
          <p:nvPr/>
        </p:nvCxnSpPr>
        <p:spPr>
          <a:xfrm>
            <a:off x="9022423" y="5188450"/>
            <a:ext cx="5753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3D701944-A025-4E0F-9478-796CAEF83357}"/>
              </a:ext>
            </a:extLst>
          </p:cNvPr>
          <p:cNvSpPr txBox="1"/>
          <p:nvPr/>
        </p:nvSpPr>
        <p:spPr>
          <a:xfrm>
            <a:off x="9739045" y="5003784"/>
            <a:ext cx="2255177" cy="369332"/>
          </a:xfrm>
          <a:prstGeom prst="rect">
            <a:avLst/>
          </a:prstGeom>
          <a:noFill/>
        </p:spPr>
        <p:txBody>
          <a:bodyPr wrap="square" rtlCol="0">
            <a:spAutoFit/>
          </a:bodyPr>
          <a:lstStyle/>
          <a:p>
            <a:r>
              <a:rPr lang="en-US" altLang="zh-CN" dirty="0"/>
              <a:t>Mechanical structure</a:t>
            </a:r>
            <a:endParaRPr lang="zh-CN" altLang="en-US" dirty="0"/>
          </a:p>
        </p:txBody>
      </p:sp>
      <p:sp>
        <p:nvSpPr>
          <p:cNvPr id="10" name="标题 1">
            <a:extLst>
              <a:ext uri="{FF2B5EF4-FFF2-40B4-BE49-F238E27FC236}">
                <a16:creationId xmlns:a16="http://schemas.microsoft.com/office/drawing/2014/main" id="{296AE02A-6052-4E53-81EA-EA93D553962D}"/>
              </a:ext>
            </a:extLst>
          </p:cNvPr>
          <p:cNvSpPr>
            <a:spLocks noGrp="1"/>
          </p:cNvSpPr>
          <p:nvPr>
            <p:ph type="title"/>
          </p:nvPr>
        </p:nvSpPr>
        <p:spPr>
          <a:xfrm>
            <a:off x="517567" y="238958"/>
            <a:ext cx="9603275" cy="719481"/>
          </a:xfrm>
        </p:spPr>
        <p:txBody>
          <a:bodyPr>
            <a:normAutofit fontScale="90000"/>
          </a:bodyPr>
          <a:lstStyle/>
          <a:p>
            <a:r>
              <a:rPr lang="en-US" altLang="zh-CN" sz="4800" cap="small" dirty="0"/>
              <a:t>Outline</a:t>
            </a:r>
            <a:endParaRPr lang="zh-CN" altLang="en-US" sz="4800" cap="small" dirty="0"/>
          </a:p>
        </p:txBody>
      </p:sp>
      <p:cxnSp>
        <p:nvCxnSpPr>
          <p:cNvPr id="11" name="直接连接符 10">
            <a:extLst>
              <a:ext uri="{FF2B5EF4-FFF2-40B4-BE49-F238E27FC236}">
                <a16:creationId xmlns:a16="http://schemas.microsoft.com/office/drawing/2014/main" id="{A47DC1CF-08BC-4E95-97C3-5AEE9EA1387C}"/>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5037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P spid="15" grpId="0" animBg="1"/>
      <p:bldP spid="16"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13">
            <a:extLst>
              <a:ext uri="{FF2B5EF4-FFF2-40B4-BE49-F238E27FC236}">
                <a16:creationId xmlns:a16="http://schemas.microsoft.com/office/drawing/2014/main" id="{0D7CA0A8-27E4-4D85-87FD-16D7ECC7ED0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39373" y="1092529"/>
            <a:ext cx="7115214" cy="5611091"/>
          </a:xfrm>
        </p:spPr>
      </p:pic>
      <p:sp>
        <p:nvSpPr>
          <p:cNvPr id="7" name="标注: 线形 6">
            <a:extLst>
              <a:ext uri="{FF2B5EF4-FFF2-40B4-BE49-F238E27FC236}">
                <a16:creationId xmlns:a16="http://schemas.microsoft.com/office/drawing/2014/main" id="{5234FA1F-E14F-495E-893D-C32B3B8E8DF4}"/>
              </a:ext>
            </a:extLst>
          </p:cNvPr>
          <p:cNvSpPr/>
          <p:nvPr/>
        </p:nvSpPr>
        <p:spPr>
          <a:xfrm>
            <a:off x="9155150" y="4232559"/>
            <a:ext cx="1616926" cy="336693"/>
          </a:xfrm>
          <a:prstGeom prst="borderCallout1">
            <a:avLst>
              <a:gd name="adj1" fmla="val 18750"/>
              <a:gd name="adj2" fmla="val -8333"/>
              <a:gd name="adj3" fmla="val 177775"/>
              <a:gd name="adj4" fmla="val -1329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Current work</a:t>
            </a:r>
            <a:endParaRPr lang="zh-CN" altLang="en-US" dirty="0"/>
          </a:p>
        </p:txBody>
      </p:sp>
      <p:cxnSp>
        <p:nvCxnSpPr>
          <p:cNvPr id="9" name="连接符: 曲线 8">
            <a:extLst>
              <a:ext uri="{FF2B5EF4-FFF2-40B4-BE49-F238E27FC236}">
                <a16:creationId xmlns:a16="http://schemas.microsoft.com/office/drawing/2014/main" id="{D6EE8B99-A191-4233-8E35-056AC628AA7E}"/>
              </a:ext>
            </a:extLst>
          </p:cNvPr>
          <p:cNvCxnSpPr>
            <a:cxnSpLocks/>
          </p:cNvCxnSpPr>
          <p:nvPr/>
        </p:nvCxnSpPr>
        <p:spPr>
          <a:xfrm flipV="1">
            <a:off x="4781994" y="2525203"/>
            <a:ext cx="4373156" cy="9162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D79A179-7237-4116-A972-D50E90A29D6C}"/>
              </a:ext>
            </a:extLst>
          </p:cNvPr>
          <p:cNvSpPr txBox="1"/>
          <p:nvPr/>
        </p:nvSpPr>
        <p:spPr>
          <a:xfrm>
            <a:off x="9155150" y="2340537"/>
            <a:ext cx="1616927" cy="369332"/>
          </a:xfrm>
          <a:prstGeom prst="rect">
            <a:avLst/>
          </a:prstGeom>
          <a:noFill/>
          <a:ln>
            <a:solidFill>
              <a:schemeClr val="tx1"/>
            </a:solidFill>
          </a:ln>
        </p:spPr>
        <p:txBody>
          <a:bodyPr wrap="square" rtlCol="0">
            <a:spAutoFit/>
          </a:bodyPr>
          <a:lstStyle/>
          <a:p>
            <a:pPr algn="ctr"/>
            <a:r>
              <a:rPr lang="en-US" altLang="zh-CN" dirty="0"/>
              <a:t>Current work</a:t>
            </a:r>
          </a:p>
        </p:txBody>
      </p:sp>
      <p:sp>
        <p:nvSpPr>
          <p:cNvPr id="12" name="箭头: 下 11">
            <a:extLst>
              <a:ext uri="{FF2B5EF4-FFF2-40B4-BE49-F238E27FC236}">
                <a16:creationId xmlns:a16="http://schemas.microsoft.com/office/drawing/2014/main" id="{443317F4-89BB-4A9C-AE77-52743D940D99}"/>
              </a:ext>
            </a:extLst>
          </p:cNvPr>
          <p:cNvSpPr/>
          <p:nvPr/>
        </p:nvSpPr>
        <p:spPr>
          <a:xfrm>
            <a:off x="8305051" y="4874122"/>
            <a:ext cx="197682" cy="1683834"/>
          </a:xfrm>
          <a:prstGeom prst="downArrow">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id="{A2BD02B3-3D54-44DA-BF43-A48FD68C179D}"/>
              </a:ext>
            </a:extLst>
          </p:cNvPr>
          <p:cNvSpPr>
            <a:spLocks noGrp="1"/>
          </p:cNvSpPr>
          <p:nvPr>
            <p:ph type="title"/>
          </p:nvPr>
        </p:nvSpPr>
        <p:spPr>
          <a:xfrm>
            <a:off x="517567" y="283032"/>
            <a:ext cx="10254510" cy="719481"/>
          </a:xfrm>
        </p:spPr>
        <p:txBody>
          <a:bodyPr>
            <a:normAutofit fontScale="90000"/>
          </a:bodyPr>
          <a:lstStyle/>
          <a:p>
            <a:r>
              <a:rPr lang="en-US" altLang="zh-CN" sz="4800" cap="small" dirty="0"/>
              <a:t>Sensors &amp; control board</a:t>
            </a:r>
          </a:p>
        </p:txBody>
      </p:sp>
      <p:cxnSp>
        <p:nvCxnSpPr>
          <p:cNvPr id="10" name="直接连接符 9">
            <a:extLst>
              <a:ext uri="{FF2B5EF4-FFF2-40B4-BE49-F238E27FC236}">
                <a16:creationId xmlns:a16="http://schemas.microsoft.com/office/drawing/2014/main" id="{2982731F-46CC-457C-A1A4-734B02199DD2}"/>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352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内容占位符 8">
            <a:extLst>
              <a:ext uri="{FF2B5EF4-FFF2-40B4-BE49-F238E27FC236}">
                <a16:creationId xmlns:a16="http://schemas.microsoft.com/office/drawing/2014/main" id="{2E37E793-4488-4FED-9BCB-4F698722B438}"/>
              </a:ext>
            </a:extLst>
          </p:cNvPr>
          <p:cNvGraphicFramePr>
            <a:graphicFrameLocks noGrp="1"/>
          </p:cNvGraphicFramePr>
          <p:nvPr>
            <p:ph idx="1"/>
          </p:nvPr>
        </p:nvGraphicFramePr>
        <p:xfrm>
          <a:off x="2226925" y="142511"/>
          <a:ext cx="7314343" cy="6404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2" name="直接箭头连接符 11">
            <a:extLst>
              <a:ext uri="{FF2B5EF4-FFF2-40B4-BE49-F238E27FC236}">
                <a16:creationId xmlns:a16="http://schemas.microsoft.com/office/drawing/2014/main" id="{DBE716FA-C01B-45F4-AF6D-A671437F3BF2}"/>
              </a:ext>
            </a:extLst>
          </p:cNvPr>
          <p:cNvCxnSpPr>
            <a:cxnSpLocks/>
          </p:cNvCxnSpPr>
          <p:nvPr/>
        </p:nvCxnSpPr>
        <p:spPr>
          <a:xfrm flipH="1">
            <a:off x="7342598" y="2363056"/>
            <a:ext cx="335965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文本框 13">
            <a:extLst>
              <a:ext uri="{FF2B5EF4-FFF2-40B4-BE49-F238E27FC236}">
                <a16:creationId xmlns:a16="http://schemas.microsoft.com/office/drawing/2014/main" id="{0BFBC27B-EAF4-4505-9D89-5DBEC70EA738}"/>
              </a:ext>
            </a:extLst>
          </p:cNvPr>
          <p:cNvSpPr txBox="1"/>
          <p:nvPr/>
        </p:nvSpPr>
        <p:spPr>
          <a:xfrm>
            <a:off x="8251861" y="1883008"/>
            <a:ext cx="1695236" cy="369332"/>
          </a:xfrm>
          <a:prstGeom prst="rect">
            <a:avLst/>
          </a:prstGeom>
          <a:noFill/>
        </p:spPr>
        <p:txBody>
          <a:bodyPr wrap="square" rtlCol="0">
            <a:spAutoFit/>
          </a:bodyPr>
          <a:lstStyle/>
          <a:p>
            <a:r>
              <a:rPr lang="en-US" altLang="zh-CN" dirty="0"/>
              <a:t>Current work</a:t>
            </a:r>
          </a:p>
        </p:txBody>
      </p:sp>
      <p:sp>
        <p:nvSpPr>
          <p:cNvPr id="15" name="右大括号 14">
            <a:extLst>
              <a:ext uri="{FF2B5EF4-FFF2-40B4-BE49-F238E27FC236}">
                <a16:creationId xmlns:a16="http://schemas.microsoft.com/office/drawing/2014/main" id="{B3656BC2-AEC0-4B49-AE3B-B8A5FE6805BE}"/>
              </a:ext>
            </a:extLst>
          </p:cNvPr>
          <p:cNvSpPr/>
          <p:nvPr/>
        </p:nvSpPr>
        <p:spPr>
          <a:xfrm>
            <a:off x="8570359" y="3113070"/>
            <a:ext cx="359595" cy="1294273"/>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7DCA79DF-7C86-4DA0-A102-5C918D70EC7B}"/>
              </a:ext>
            </a:extLst>
          </p:cNvPr>
          <p:cNvSpPr txBox="1"/>
          <p:nvPr/>
        </p:nvSpPr>
        <p:spPr>
          <a:xfrm>
            <a:off x="9022423" y="3575540"/>
            <a:ext cx="3169577" cy="369332"/>
          </a:xfrm>
          <a:prstGeom prst="rect">
            <a:avLst/>
          </a:prstGeom>
          <a:noFill/>
        </p:spPr>
        <p:txBody>
          <a:bodyPr wrap="square" rtlCol="0">
            <a:spAutoFit/>
          </a:bodyPr>
          <a:lstStyle/>
          <a:p>
            <a:r>
              <a:rPr lang="en-US" altLang="zh-CN" dirty="0"/>
              <a:t>Sensors and control board</a:t>
            </a:r>
            <a:endParaRPr lang="zh-CN" altLang="en-US" dirty="0"/>
          </a:p>
        </p:txBody>
      </p:sp>
      <p:cxnSp>
        <p:nvCxnSpPr>
          <p:cNvPr id="18" name="直接箭头连接符 17">
            <a:extLst>
              <a:ext uri="{FF2B5EF4-FFF2-40B4-BE49-F238E27FC236}">
                <a16:creationId xmlns:a16="http://schemas.microsoft.com/office/drawing/2014/main" id="{349E6124-ECB6-4A01-BCC9-326751E1E22B}"/>
              </a:ext>
            </a:extLst>
          </p:cNvPr>
          <p:cNvCxnSpPr/>
          <p:nvPr/>
        </p:nvCxnSpPr>
        <p:spPr>
          <a:xfrm>
            <a:off x="9022423" y="5188450"/>
            <a:ext cx="5753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a:extLst>
              <a:ext uri="{FF2B5EF4-FFF2-40B4-BE49-F238E27FC236}">
                <a16:creationId xmlns:a16="http://schemas.microsoft.com/office/drawing/2014/main" id="{3D701944-A025-4E0F-9478-796CAEF83357}"/>
              </a:ext>
            </a:extLst>
          </p:cNvPr>
          <p:cNvSpPr txBox="1"/>
          <p:nvPr/>
        </p:nvSpPr>
        <p:spPr>
          <a:xfrm>
            <a:off x="9739045" y="5003784"/>
            <a:ext cx="2255177" cy="369332"/>
          </a:xfrm>
          <a:prstGeom prst="rect">
            <a:avLst/>
          </a:prstGeom>
          <a:noFill/>
        </p:spPr>
        <p:txBody>
          <a:bodyPr wrap="square" rtlCol="0">
            <a:spAutoFit/>
          </a:bodyPr>
          <a:lstStyle/>
          <a:p>
            <a:r>
              <a:rPr lang="en-US" altLang="zh-CN" dirty="0"/>
              <a:t>Mechanical structure</a:t>
            </a:r>
            <a:endParaRPr lang="zh-CN" altLang="en-US" dirty="0"/>
          </a:p>
        </p:txBody>
      </p:sp>
      <p:sp>
        <p:nvSpPr>
          <p:cNvPr id="10" name="标题 1">
            <a:extLst>
              <a:ext uri="{FF2B5EF4-FFF2-40B4-BE49-F238E27FC236}">
                <a16:creationId xmlns:a16="http://schemas.microsoft.com/office/drawing/2014/main" id="{296AE02A-6052-4E53-81EA-EA93D553962D}"/>
              </a:ext>
            </a:extLst>
          </p:cNvPr>
          <p:cNvSpPr>
            <a:spLocks noGrp="1"/>
          </p:cNvSpPr>
          <p:nvPr>
            <p:ph type="title"/>
          </p:nvPr>
        </p:nvSpPr>
        <p:spPr>
          <a:xfrm>
            <a:off x="517567" y="238958"/>
            <a:ext cx="9603275" cy="719481"/>
          </a:xfrm>
        </p:spPr>
        <p:txBody>
          <a:bodyPr>
            <a:normAutofit fontScale="90000"/>
          </a:bodyPr>
          <a:lstStyle/>
          <a:p>
            <a:r>
              <a:rPr lang="en-US" altLang="zh-CN" sz="4800" cap="small" dirty="0"/>
              <a:t>Outline</a:t>
            </a:r>
            <a:endParaRPr lang="zh-CN" altLang="en-US" sz="4800" cap="small" dirty="0"/>
          </a:p>
        </p:txBody>
      </p:sp>
      <p:cxnSp>
        <p:nvCxnSpPr>
          <p:cNvPr id="11" name="直接连接符 10">
            <a:extLst>
              <a:ext uri="{FF2B5EF4-FFF2-40B4-BE49-F238E27FC236}">
                <a16:creationId xmlns:a16="http://schemas.microsoft.com/office/drawing/2014/main" id="{A47DC1CF-08BC-4E95-97C3-5AEE9EA1387C}"/>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566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1+#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1+#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1+#ppt_w/2"/>
                                          </p:val>
                                        </p:tav>
                                        <p:tav tm="100000">
                                          <p:val>
                                            <p:strVal val="#ppt_x"/>
                                          </p:val>
                                        </p:tav>
                                      </p:tavLst>
                                    </p:anim>
                                    <p:anim calcmode="lin" valueType="num">
                                      <p:cBhvr additive="base">
                                        <p:cTn id="2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1+#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4" grpId="0"/>
      <p:bldP spid="15" grpId="0" animBg="1"/>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内容占位符 13">
            <a:extLst>
              <a:ext uri="{FF2B5EF4-FFF2-40B4-BE49-F238E27FC236}">
                <a16:creationId xmlns:a16="http://schemas.microsoft.com/office/drawing/2014/main" id="{0D7CA0A8-27E4-4D85-87FD-16D7ECC7ED05}"/>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39373" y="1092529"/>
            <a:ext cx="7115214" cy="5611091"/>
          </a:xfrm>
        </p:spPr>
      </p:pic>
      <p:sp>
        <p:nvSpPr>
          <p:cNvPr id="7" name="标注: 线形 6">
            <a:extLst>
              <a:ext uri="{FF2B5EF4-FFF2-40B4-BE49-F238E27FC236}">
                <a16:creationId xmlns:a16="http://schemas.microsoft.com/office/drawing/2014/main" id="{5234FA1F-E14F-495E-893D-C32B3B8E8DF4}"/>
              </a:ext>
            </a:extLst>
          </p:cNvPr>
          <p:cNvSpPr/>
          <p:nvPr/>
        </p:nvSpPr>
        <p:spPr>
          <a:xfrm>
            <a:off x="9155150" y="4232559"/>
            <a:ext cx="1616926" cy="336693"/>
          </a:xfrm>
          <a:prstGeom prst="borderCallout1">
            <a:avLst>
              <a:gd name="adj1" fmla="val 18750"/>
              <a:gd name="adj2" fmla="val -8333"/>
              <a:gd name="adj3" fmla="val 177775"/>
              <a:gd name="adj4" fmla="val -13294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Current work</a:t>
            </a:r>
            <a:endParaRPr lang="zh-CN" altLang="en-US" dirty="0"/>
          </a:p>
        </p:txBody>
      </p:sp>
      <p:cxnSp>
        <p:nvCxnSpPr>
          <p:cNvPr id="9" name="连接符: 曲线 8">
            <a:extLst>
              <a:ext uri="{FF2B5EF4-FFF2-40B4-BE49-F238E27FC236}">
                <a16:creationId xmlns:a16="http://schemas.microsoft.com/office/drawing/2014/main" id="{D6EE8B99-A191-4233-8E35-056AC628AA7E}"/>
              </a:ext>
            </a:extLst>
          </p:cNvPr>
          <p:cNvCxnSpPr>
            <a:cxnSpLocks/>
          </p:cNvCxnSpPr>
          <p:nvPr/>
        </p:nvCxnSpPr>
        <p:spPr>
          <a:xfrm flipV="1">
            <a:off x="4781994" y="2525203"/>
            <a:ext cx="4373156" cy="91624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D79A179-7237-4116-A972-D50E90A29D6C}"/>
              </a:ext>
            </a:extLst>
          </p:cNvPr>
          <p:cNvSpPr txBox="1"/>
          <p:nvPr/>
        </p:nvSpPr>
        <p:spPr>
          <a:xfrm>
            <a:off x="9155150" y="2340537"/>
            <a:ext cx="1616927" cy="369332"/>
          </a:xfrm>
          <a:prstGeom prst="rect">
            <a:avLst/>
          </a:prstGeom>
          <a:noFill/>
          <a:ln>
            <a:solidFill>
              <a:schemeClr val="tx1"/>
            </a:solidFill>
          </a:ln>
        </p:spPr>
        <p:txBody>
          <a:bodyPr wrap="square" rtlCol="0">
            <a:spAutoFit/>
          </a:bodyPr>
          <a:lstStyle/>
          <a:p>
            <a:pPr algn="ctr"/>
            <a:r>
              <a:rPr lang="en-US" altLang="zh-CN" dirty="0"/>
              <a:t>Current work</a:t>
            </a:r>
          </a:p>
        </p:txBody>
      </p:sp>
      <p:sp>
        <p:nvSpPr>
          <p:cNvPr id="12" name="箭头: 下 11">
            <a:extLst>
              <a:ext uri="{FF2B5EF4-FFF2-40B4-BE49-F238E27FC236}">
                <a16:creationId xmlns:a16="http://schemas.microsoft.com/office/drawing/2014/main" id="{443317F4-89BB-4A9C-AE77-52743D940D99}"/>
              </a:ext>
            </a:extLst>
          </p:cNvPr>
          <p:cNvSpPr/>
          <p:nvPr/>
        </p:nvSpPr>
        <p:spPr>
          <a:xfrm>
            <a:off x="8305051" y="4874122"/>
            <a:ext cx="197682" cy="1683834"/>
          </a:xfrm>
          <a:prstGeom prst="downArrow">
            <a:avLst/>
          </a:prstGeom>
          <a:solidFill>
            <a:schemeClr val="accent1"/>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8" name="标题 1">
            <a:extLst>
              <a:ext uri="{FF2B5EF4-FFF2-40B4-BE49-F238E27FC236}">
                <a16:creationId xmlns:a16="http://schemas.microsoft.com/office/drawing/2014/main" id="{A2BD02B3-3D54-44DA-BF43-A48FD68C179D}"/>
              </a:ext>
            </a:extLst>
          </p:cNvPr>
          <p:cNvSpPr>
            <a:spLocks noGrp="1"/>
          </p:cNvSpPr>
          <p:nvPr>
            <p:ph type="title"/>
          </p:nvPr>
        </p:nvSpPr>
        <p:spPr>
          <a:xfrm>
            <a:off x="517567" y="283032"/>
            <a:ext cx="10254510" cy="719481"/>
          </a:xfrm>
        </p:spPr>
        <p:txBody>
          <a:bodyPr>
            <a:normAutofit fontScale="90000"/>
          </a:bodyPr>
          <a:lstStyle/>
          <a:p>
            <a:r>
              <a:rPr lang="en-US" altLang="zh-CN" sz="4800" cap="small" dirty="0"/>
              <a:t>Sensors &amp; control board</a:t>
            </a:r>
          </a:p>
        </p:txBody>
      </p:sp>
      <p:cxnSp>
        <p:nvCxnSpPr>
          <p:cNvPr id="10" name="直接连接符 9">
            <a:extLst>
              <a:ext uri="{FF2B5EF4-FFF2-40B4-BE49-F238E27FC236}">
                <a16:creationId xmlns:a16="http://schemas.microsoft.com/office/drawing/2014/main" id="{2982731F-46CC-457C-A1A4-734B02199DD2}"/>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1603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6494C8-555A-40F2-B7F3-FCBA2142EA9A}"/>
              </a:ext>
            </a:extLst>
          </p:cNvPr>
          <p:cNvSpPr>
            <a:spLocks noGrp="1"/>
          </p:cNvSpPr>
          <p:nvPr>
            <p:ph type="title"/>
          </p:nvPr>
        </p:nvSpPr>
        <p:spPr>
          <a:xfrm>
            <a:off x="541316" y="0"/>
            <a:ext cx="10515600" cy="1095685"/>
          </a:xfrm>
        </p:spPr>
        <p:txBody>
          <a:bodyPr>
            <a:normAutofit/>
          </a:bodyPr>
          <a:lstStyle/>
          <a:p>
            <a:r>
              <a:rPr lang="en-US" altLang="zh-CN" sz="4300" cap="small" dirty="0"/>
              <a:t>finished work</a:t>
            </a:r>
            <a:endParaRPr lang="zh-CN" altLang="en-US" sz="4300" cap="small" dirty="0"/>
          </a:p>
        </p:txBody>
      </p:sp>
      <p:sp>
        <p:nvSpPr>
          <p:cNvPr id="3" name="内容占位符 2">
            <a:extLst>
              <a:ext uri="{FF2B5EF4-FFF2-40B4-BE49-F238E27FC236}">
                <a16:creationId xmlns:a16="http://schemas.microsoft.com/office/drawing/2014/main" id="{7525AB3E-B083-46AD-BB30-6F6353BF867B}"/>
              </a:ext>
            </a:extLst>
          </p:cNvPr>
          <p:cNvSpPr>
            <a:spLocks noGrp="1"/>
          </p:cNvSpPr>
          <p:nvPr>
            <p:ph idx="1"/>
          </p:nvPr>
        </p:nvSpPr>
        <p:spPr>
          <a:xfrm>
            <a:off x="541316" y="1716563"/>
            <a:ext cx="10515600" cy="4933620"/>
          </a:xfrm>
        </p:spPr>
        <p:txBody>
          <a:bodyPr>
            <a:normAutofit lnSpcReduction="10000"/>
          </a:bodyPr>
          <a:lstStyle/>
          <a:p>
            <a:pPr>
              <a:lnSpc>
                <a:spcPct val="110000"/>
              </a:lnSpc>
            </a:pPr>
            <a:r>
              <a:rPr lang="en-US" altLang="zh-CN" dirty="0"/>
              <a:t>Hardware debug</a:t>
            </a:r>
            <a:r>
              <a:rPr lang="zh-CN" altLang="en-US" dirty="0"/>
              <a:t>、</a:t>
            </a:r>
            <a:r>
              <a:rPr lang="en-US" altLang="zh-CN" dirty="0"/>
              <a:t> Hardware debug</a:t>
            </a:r>
            <a:r>
              <a:rPr lang="zh-CN" altLang="en-US" dirty="0"/>
              <a:t>、</a:t>
            </a:r>
            <a:r>
              <a:rPr lang="en-US" altLang="zh-CN" dirty="0"/>
              <a:t> Hardware debug……</a:t>
            </a:r>
          </a:p>
          <a:p>
            <a:pPr>
              <a:lnSpc>
                <a:spcPct val="110000"/>
              </a:lnSpc>
            </a:pPr>
            <a:r>
              <a:rPr lang="en-US" altLang="zh-CN" dirty="0"/>
              <a:t>Hardware design and </a:t>
            </a:r>
            <a:r>
              <a:rPr lang="en-US" altLang="zh-CN" dirty="0">
                <a:hlinkClick r:id="rId3" action="ppaction://hlinksldjump"/>
              </a:rPr>
              <a:t>test</a:t>
            </a:r>
            <a:endParaRPr lang="en-US" altLang="zh-CN" dirty="0"/>
          </a:p>
          <a:p>
            <a:pPr>
              <a:lnSpc>
                <a:spcPct val="110000"/>
              </a:lnSpc>
            </a:pPr>
            <a:r>
              <a:rPr lang="en-US" altLang="zh-CN" dirty="0"/>
              <a:t>Achieve the communication between Raspberry and Robomaster.</a:t>
            </a:r>
          </a:p>
          <a:p>
            <a:pPr>
              <a:lnSpc>
                <a:spcPct val="110000"/>
              </a:lnSpc>
            </a:pPr>
            <a:r>
              <a:rPr lang="en-US" altLang="zh-CN" dirty="0"/>
              <a:t>Initialize the propeller motors. Initialize the ESC named “Haotiao”.</a:t>
            </a:r>
          </a:p>
          <a:p>
            <a:pPr>
              <a:lnSpc>
                <a:spcPct val="110000"/>
              </a:lnSpc>
            </a:pPr>
            <a:r>
              <a:rPr lang="en-US" altLang="zh-CN" dirty="0"/>
              <a:t>Achieve the communication between Robomaster and motors</a:t>
            </a:r>
          </a:p>
          <a:p>
            <a:pPr lvl="1">
              <a:lnSpc>
                <a:spcPct val="110000"/>
              </a:lnSpc>
            </a:pPr>
            <a:r>
              <a:rPr lang="en-US" altLang="zh-CN" dirty="0"/>
              <a:t>Set up the environment</a:t>
            </a:r>
          </a:p>
          <a:p>
            <a:pPr>
              <a:lnSpc>
                <a:spcPct val="110000"/>
              </a:lnSpc>
            </a:pPr>
            <a:r>
              <a:rPr lang="en-US" altLang="zh-CN" dirty="0"/>
              <a:t>Get the posture parameters.</a:t>
            </a:r>
          </a:p>
          <a:p>
            <a:pPr lvl="1">
              <a:lnSpc>
                <a:spcPct val="110000"/>
              </a:lnSpc>
            </a:pPr>
            <a:r>
              <a:rPr lang="en-US" altLang="zh-CN" dirty="0"/>
              <a:t>Unachievable: stabilizing z-axis deviation with </a:t>
            </a:r>
            <a:r>
              <a:rPr lang="en-US" altLang="zh-CN" kern="100" dirty="0">
                <a:effectLst/>
                <a:latin typeface="等线" panose="02010600030101010101" pitchFamily="2" charset="-122"/>
                <a:cs typeface="Times New Roman" panose="02020603050405020304" pitchFamily="18" charset="0"/>
              </a:rPr>
              <a:t>the acceleration of gravity</a:t>
            </a:r>
            <a:endParaRPr lang="en-US" altLang="zh-CN" dirty="0"/>
          </a:p>
          <a:p>
            <a:pPr>
              <a:lnSpc>
                <a:spcPct val="110000"/>
              </a:lnSpc>
            </a:pPr>
            <a:r>
              <a:rPr lang="en-US" altLang="zh-CN" dirty="0"/>
              <a:t>Raspberry related work</a:t>
            </a:r>
          </a:p>
        </p:txBody>
      </p:sp>
      <p:cxnSp>
        <p:nvCxnSpPr>
          <p:cNvPr id="5" name="直接连接符 4">
            <a:extLst>
              <a:ext uri="{FF2B5EF4-FFF2-40B4-BE49-F238E27FC236}">
                <a16:creationId xmlns:a16="http://schemas.microsoft.com/office/drawing/2014/main" id="{B6CE8FD2-5399-4E0A-8BE7-5F636D1744D3}"/>
              </a:ext>
            </a:extLst>
          </p:cNvPr>
          <p:cNvCxnSpPr>
            <a:cxnSpLocks/>
          </p:cNvCxnSpPr>
          <p:nvPr/>
        </p:nvCxnSpPr>
        <p:spPr>
          <a:xfrm>
            <a:off x="639373" y="940326"/>
            <a:ext cx="3647619"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7417943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859</TotalTime>
  <Words>1620</Words>
  <Application>Microsoft Office PowerPoint</Application>
  <PresentationFormat>宽屏</PresentationFormat>
  <Paragraphs>163</Paragraphs>
  <Slides>17</Slides>
  <Notes>14</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等线 Light</vt:lpstr>
      <vt:lpstr>Arial</vt:lpstr>
      <vt:lpstr>Office 主题​​</vt:lpstr>
      <vt:lpstr>Bionic Mechanical Goose  Based on Water Surface SLAM Mapping</vt:lpstr>
      <vt:lpstr>Target &amp; Anticipation</vt:lpstr>
      <vt:lpstr>Outline</vt:lpstr>
      <vt:lpstr>Physical structure</vt:lpstr>
      <vt:lpstr>Outline</vt:lpstr>
      <vt:lpstr>Sensors &amp; control board</vt:lpstr>
      <vt:lpstr>Outline</vt:lpstr>
      <vt:lpstr>Sensors &amp; control board</vt:lpstr>
      <vt:lpstr>finished work</vt:lpstr>
      <vt:lpstr>PowerPoint 演示文稿</vt:lpstr>
      <vt:lpstr>SLAM</vt:lpstr>
      <vt:lpstr>Difficulty</vt:lpstr>
      <vt:lpstr>PowerPoint 演示文稿</vt:lpstr>
      <vt:lpstr>PowerPoint 演示文稿</vt:lpstr>
      <vt:lpstr>Which SLAM should choose/create ?  (Goals for the next stage)</vt:lpstr>
      <vt:lpstr>Next step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Bionic Mechanical Goose Based on Water Surface SLAM Mapping</dc:title>
  <dc:creator>明 陈林</dc:creator>
  <cp:lastModifiedBy>明 陈林</cp:lastModifiedBy>
  <cp:revision>36</cp:revision>
  <dcterms:created xsi:type="dcterms:W3CDTF">2021-12-07T05:22:11Z</dcterms:created>
  <dcterms:modified xsi:type="dcterms:W3CDTF">2021-12-10T07:42:02Z</dcterms:modified>
</cp:coreProperties>
</file>